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64" r:id="rId4"/>
    <p:sldId id="257" r:id="rId5"/>
    <p:sldId id="261" r:id="rId6"/>
    <p:sldId id="270" r:id="rId7"/>
    <p:sldId id="273" r:id="rId8"/>
    <p:sldId id="275" r:id="rId9"/>
    <p:sldId id="262" r:id="rId10"/>
    <p:sldId id="263" r:id="rId11"/>
    <p:sldId id="260" r:id="rId12"/>
    <p:sldId id="259" r:id="rId13"/>
    <p:sldId id="266" r:id="rId14"/>
    <p:sldId id="268" r:id="rId15"/>
    <p:sldId id="265" r:id="rId16"/>
    <p:sldId id="267" r:id="rId17"/>
    <p:sldId id="269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CF23598-B968-456E-AB1E-3244F9F42A4B}">
          <p14:sldIdLst>
            <p14:sldId id="256"/>
            <p14:sldId id="264"/>
            <p14:sldId id="257"/>
            <p14:sldId id="261"/>
            <p14:sldId id="270"/>
            <p14:sldId id="273"/>
          </p14:sldIdLst>
        </p14:section>
        <p14:section name="Holdovers from my research (we gotta dumb it down!)" id="{1067FDE6-5B6C-4AF9-8718-A783C774D786}">
          <p14:sldIdLst>
            <p14:sldId id="275"/>
            <p14:sldId id="262"/>
            <p14:sldId id="263"/>
            <p14:sldId id="260"/>
            <p14:sldId id="259"/>
            <p14:sldId id="266"/>
            <p14:sldId id="268"/>
            <p14:sldId id="265"/>
            <p14:sldId id="267"/>
            <p14:sldId id="269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616"/>
    <a:srgbClr val="2C2C2C"/>
    <a:srgbClr val="D6D6D6"/>
    <a:srgbClr val="CFC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7A3A2D-094F-4634-8A0B-9598A1637ADD}" v="1" dt="2025-04-18T05:53:49.345"/>
    <p1510:client id="{C6F0B558-BE64-4879-A6F1-3285F3D205DD}" v="106" dt="2025-04-18T12:59:17.3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100" d="100"/>
          <a:sy n="100" d="100"/>
        </p:scale>
        <p:origin x="7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land, Carmen" userId="ca5b8e67-8339-4b86-8c50-64e2034b0332" providerId="ADAL" clId="{197A3A2D-094F-4634-8A0B-9598A1637ADD}"/>
    <pc:docChg chg="undo custSel addSld delSld modSld sldOrd addMainMaster addSection modSection">
      <pc:chgData name="Bland, Carmen" userId="ca5b8e67-8339-4b86-8c50-64e2034b0332" providerId="ADAL" clId="{197A3A2D-094F-4634-8A0B-9598A1637ADD}" dt="2025-04-18T05:56:25.535" v="1184" actId="2696"/>
      <pc:docMkLst>
        <pc:docMk/>
      </pc:docMkLst>
      <pc:sldChg chg="modSp mod">
        <pc:chgData name="Bland, Carmen" userId="ca5b8e67-8339-4b86-8c50-64e2034b0332" providerId="ADAL" clId="{197A3A2D-094F-4634-8A0B-9598A1637ADD}" dt="2025-04-18T03:09:53.381" v="507" actId="20577"/>
        <pc:sldMkLst>
          <pc:docMk/>
          <pc:sldMk cId="109857222" sldId="256"/>
        </pc:sldMkLst>
        <pc:spChg chg="mod">
          <ac:chgData name="Bland, Carmen" userId="ca5b8e67-8339-4b86-8c50-64e2034b0332" providerId="ADAL" clId="{197A3A2D-094F-4634-8A0B-9598A1637ADD}" dt="2025-04-18T03:04:13.313" v="5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land, Carmen" userId="ca5b8e67-8339-4b86-8c50-64e2034b0332" providerId="ADAL" clId="{197A3A2D-094F-4634-8A0B-9598A1637ADD}" dt="2025-04-18T03:09:53.381" v="507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 mod ord modClrScheme chgLayout">
        <pc:chgData name="Bland, Carmen" userId="ca5b8e67-8339-4b86-8c50-64e2034b0332" providerId="ADAL" clId="{197A3A2D-094F-4634-8A0B-9598A1637ADD}" dt="2025-04-18T03:28:55.436" v="615"/>
        <pc:sldMkLst>
          <pc:docMk/>
          <pc:sldMk cId="849673347" sldId="257"/>
        </pc:sldMkLst>
        <pc:spChg chg="mod ord">
          <ac:chgData name="Bland, Carmen" userId="ca5b8e67-8339-4b86-8c50-64e2034b0332" providerId="ADAL" clId="{197A3A2D-094F-4634-8A0B-9598A1637ADD}" dt="2025-04-18T03:04:47.806" v="137" actId="700"/>
          <ac:spMkLst>
            <pc:docMk/>
            <pc:sldMk cId="849673347" sldId="257"/>
            <ac:spMk id="2" creationId="{BA6529E7-6D72-6B81-3B79-402F880CF7F8}"/>
          </ac:spMkLst>
        </pc:spChg>
        <pc:spChg chg="del mod ord">
          <ac:chgData name="Bland, Carmen" userId="ca5b8e67-8339-4b86-8c50-64e2034b0332" providerId="ADAL" clId="{197A3A2D-094F-4634-8A0B-9598A1637ADD}" dt="2025-04-18T03:04:47.806" v="137" actId="700"/>
          <ac:spMkLst>
            <pc:docMk/>
            <pc:sldMk cId="849673347" sldId="257"/>
            <ac:spMk id="3" creationId="{40BF2FF2-B45E-3784-780B-AD9FEA2A665E}"/>
          </ac:spMkLst>
        </pc:spChg>
        <pc:spChg chg="add mod ord">
          <ac:chgData name="Bland, Carmen" userId="ca5b8e67-8339-4b86-8c50-64e2034b0332" providerId="ADAL" clId="{197A3A2D-094F-4634-8A0B-9598A1637ADD}" dt="2025-04-18T03:05:32.364" v="235" actId="20577"/>
          <ac:spMkLst>
            <pc:docMk/>
            <pc:sldMk cId="849673347" sldId="257"/>
            <ac:spMk id="4" creationId="{50D65B65-309A-1E8C-8DD7-FE9413FA0FA7}"/>
          </ac:spMkLst>
        </pc:spChg>
      </pc:sldChg>
      <pc:sldChg chg="addSp delSp modSp new del mod modClrScheme chgLayout">
        <pc:chgData name="Bland, Carmen" userId="ca5b8e67-8339-4b86-8c50-64e2034b0332" providerId="ADAL" clId="{197A3A2D-094F-4634-8A0B-9598A1637ADD}" dt="2025-04-18T03:08:52.749" v="443" actId="2696"/>
        <pc:sldMkLst>
          <pc:docMk/>
          <pc:sldMk cId="446977505" sldId="258"/>
        </pc:sldMkLst>
        <pc:spChg chg="del mod ord">
          <ac:chgData name="Bland, Carmen" userId="ca5b8e67-8339-4b86-8c50-64e2034b0332" providerId="ADAL" clId="{197A3A2D-094F-4634-8A0B-9598A1637ADD}" dt="2025-04-18T03:05:40.129" v="237" actId="700"/>
          <ac:spMkLst>
            <pc:docMk/>
            <pc:sldMk cId="446977505" sldId="258"/>
            <ac:spMk id="2" creationId="{4592DD5C-E96B-102C-21A7-62B035393D8F}"/>
          </ac:spMkLst>
        </pc:spChg>
        <pc:spChg chg="del mod ord">
          <ac:chgData name="Bland, Carmen" userId="ca5b8e67-8339-4b86-8c50-64e2034b0332" providerId="ADAL" clId="{197A3A2D-094F-4634-8A0B-9598A1637ADD}" dt="2025-04-18T03:05:40.129" v="237" actId="700"/>
          <ac:spMkLst>
            <pc:docMk/>
            <pc:sldMk cId="446977505" sldId="258"/>
            <ac:spMk id="3" creationId="{33242501-BE71-8065-B18D-ABB46F915803}"/>
          </ac:spMkLst>
        </pc:spChg>
        <pc:spChg chg="add mod ord">
          <ac:chgData name="Bland, Carmen" userId="ca5b8e67-8339-4b86-8c50-64e2034b0332" providerId="ADAL" clId="{197A3A2D-094F-4634-8A0B-9598A1637ADD}" dt="2025-04-18T03:05:43.671" v="242" actId="20577"/>
          <ac:spMkLst>
            <pc:docMk/>
            <pc:sldMk cId="446977505" sldId="258"/>
            <ac:spMk id="4" creationId="{6710284D-F136-E455-2AF6-424FE8AD3524}"/>
          </ac:spMkLst>
        </pc:spChg>
        <pc:spChg chg="add mod ord">
          <ac:chgData name="Bland, Carmen" userId="ca5b8e67-8339-4b86-8c50-64e2034b0332" providerId="ADAL" clId="{197A3A2D-094F-4634-8A0B-9598A1637ADD}" dt="2025-04-18T03:05:40.129" v="237" actId="700"/>
          <ac:spMkLst>
            <pc:docMk/>
            <pc:sldMk cId="446977505" sldId="258"/>
            <ac:spMk id="5" creationId="{7D2DC915-0084-5A8D-95E5-5AD08D4DBF0A}"/>
          </ac:spMkLst>
        </pc:spChg>
      </pc:sldChg>
      <pc:sldChg chg="modSp new mod">
        <pc:chgData name="Bland, Carmen" userId="ca5b8e67-8339-4b86-8c50-64e2034b0332" providerId="ADAL" clId="{197A3A2D-094F-4634-8A0B-9598A1637ADD}" dt="2025-04-18T04:04:02.554" v="809" actId="20577"/>
        <pc:sldMkLst>
          <pc:docMk/>
          <pc:sldMk cId="2248341656" sldId="259"/>
        </pc:sldMkLst>
        <pc:spChg chg="mod">
          <ac:chgData name="Bland, Carmen" userId="ca5b8e67-8339-4b86-8c50-64e2034b0332" providerId="ADAL" clId="{197A3A2D-094F-4634-8A0B-9598A1637ADD}" dt="2025-04-18T03:05:58.811" v="252" actId="20577"/>
          <ac:spMkLst>
            <pc:docMk/>
            <pc:sldMk cId="2248341656" sldId="259"/>
            <ac:spMk id="2" creationId="{C30F844F-4119-7BC5-6C58-AB8DB44E4E8A}"/>
          </ac:spMkLst>
        </pc:spChg>
        <pc:spChg chg="mod">
          <ac:chgData name="Bland, Carmen" userId="ca5b8e67-8339-4b86-8c50-64e2034b0332" providerId="ADAL" clId="{197A3A2D-094F-4634-8A0B-9598A1637ADD}" dt="2025-04-18T04:04:02.554" v="809" actId="20577"/>
          <ac:spMkLst>
            <pc:docMk/>
            <pc:sldMk cId="2248341656" sldId="259"/>
            <ac:spMk id="3" creationId="{EE696121-E22B-8DC8-EAEC-0769058BEF0D}"/>
          </ac:spMkLst>
        </pc:spChg>
      </pc:sldChg>
      <pc:sldChg chg="addSp delSp modSp new mod ord modClrScheme chgLayout">
        <pc:chgData name="Bland, Carmen" userId="ca5b8e67-8339-4b86-8c50-64e2034b0332" providerId="ADAL" clId="{197A3A2D-094F-4634-8A0B-9598A1637ADD}" dt="2025-04-18T04:03:21.776" v="808" actId="20577"/>
        <pc:sldMkLst>
          <pc:docMk/>
          <pc:sldMk cId="2124440199" sldId="260"/>
        </pc:sldMkLst>
        <pc:spChg chg="del mod ord">
          <ac:chgData name="Bland, Carmen" userId="ca5b8e67-8339-4b86-8c50-64e2034b0332" providerId="ADAL" clId="{197A3A2D-094F-4634-8A0B-9598A1637ADD}" dt="2025-04-18T03:06:04.976" v="254" actId="700"/>
          <ac:spMkLst>
            <pc:docMk/>
            <pc:sldMk cId="2124440199" sldId="260"/>
            <ac:spMk id="2" creationId="{70F1DDB4-5BDB-322F-CEBB-17FE181A83AF}"/>
          </ac:spMkLst>
        </pc:spChg>
        <pc:spChg chg="del mod ord">
          <ac:chgData name="Bland, Carmen" userId="ca5b8e67-8339-4b86-8c50-64e2034b0332" providerId="ADAL" clId="{197A3A2D-094F-4634-8A0B-9598A1637ADD}" dt="2025-04-18T03:06:04.976" v="254" actId="700"/>
          <ac:spMkLst>
            <pc:docMk/>
            <pc:sldMk cId="2124440199" sldId="260"/>
            <ac:spMk id="3" creationId="{589718D4-BF65-C74D-5F03-4819EC92AFC2}"/>
          </ac:spMkLst>
        </pc:spChg>
        <pc:spChg chg="add mod ord">
          <ac:chgData name="Bland, Carmen" userId="ca5b8e67-8339-4b86-8c50-64e2034b0332" providerId="ADAL" clId="{197A3A2D-094F-4634-8A0B-9598A1637ADD}" dt="2025-04-18T03:29:16.227" v="633" actId="20577"/>
          <ac:spMkLst>
            <pc:docMk/>
            <pc:sldMk cId="2124440199" sldId="260"/>
            <ac:spMk id="4" creationId="{8EBF3A80-DE5D-09B1-544C-C8EA3D3B1DCB}"/>
          </ac:spMkLst>
        </pc:spChg>
        <pc:spChg chg="add mod ord">
          <ac:chgData name="Bland, Carmen" userId="ca5b8e67-8339-4b86-8c50-64e2034b0332" providerId="ADAL" clId="{197A3A2D-094F-4634-8A0B-9598A1637ADD}" dt="2025-04-18T04:03:21.776" v="808" actId="20577"/>
          <ac:spMkLst>
            <pc:docMk/>
            <pc:sldMk cId="2124440199" sldId="260"/>
            <ac:spMk id="5" creationId="{A5E03B8A-4881-028F-EAFF-B3AF3F16B6E5}"/>
          </ac:spMkLst>
        </pc:spChg>
      </pc:sldChg>
      <pc:sldChg chg="add">
        <pc:chgData name="Bland, Carmen" userId="ca5b8e67-8339-4b86-8c50-64e2034b0332" providerId="ADAL" clId="{197A3A2D-094F-4634-8A0B-9598A1637ADD}" dt="2025-04-18T03:07:54.956" v="436"/>
        <pc:sldMkLst>
          <pc:docMk/>
          <pc:sldMk cId="933478465" sldId="261"/>
        </pc:sldMkLst>
      </pc:sldChg>
      <pc:sldChg chg="add">
        <pc:chgData name="Bland, Carmen" userId="ca5b8e67-8339-4b86-8c50-64e2034b0332" providerId="ADAL" clId="{197A3A2D-094F-4634-8A0B-9598A1637ADD}" dt="2025-04-18T03:08:08.011" v="438"/>
        <pc:sldMkLst>
          <pc:docMk/>
          <pc:sldMk cId="2592257598" sldId="262"/>
        </pc:sldMkLst>
      </pc:sldChg>
      <pc:sldChg chg="add">
        <pc:chgData name="Bland, Carmen" userId="ca5b8e67-8339-4b86-8c50-64e2034b0332" providerId="ADAL" clId="{197A3A2D-094F-4634-8A0B-9598A1637ADD}" dt="2025-04-18T03:08:19.653" v="440"/>
        <pc:sldMkLst>
          <pc:docMk/>
          <pc:sldMk cId="1023623307" sldId="263"/>
        </pc:sldMkLst>
      </pc:sldChg>
      <pc:sldChg chg="addSp delSp modSp new mod chgLayout">
        <pc:chgData name="Bland, Carmen" userId="ca5b8e67-8339-4b86-8c50-64e2034b0332" providerId="ADAL" clId="{197A3A2D-094F-4634-8A0B-9598A1637ADD}" dt="2025-04-18T03:25:27.580" v="613" actId="20577"/>
        <pc:sldMkLst>
          <pc:docMk/>
          <pc:sldMk cId="2090892611" sldId="264"/>
        </pc:sldMkLst>
        <pc:spChg chg="del">
          <ac:chgData name="Bland, Carmen" userId="ca5b8e67-8339-4b86-8c50-64e2034b0332" providerId="ADAL" clId="{197A3A2D-094F-4634-8A0B-9598A1637ADD}" dt="2025-04-18T03:09:24.987" v="445" actId="700"/>
          <ac:spMkLst>
            <pc:docMk/>
            <pc:sldMk cId="2090892611" sldId="264"/>
            <ac:spMk id="2" creationId="{B81DD132-632C-25A9-08F1-7BF0551E2103}"/>
          </ac:spMkLst>
        </pc:spChg>
        <pc:spChg chg="del">
          <ac:chgData name="Bland, Carmen" userId="ca5b8e67-8339-4b86-8c50-64e2034b0332" providerId="ADAL" clId="{197A3A2D-094F-4634-8A0B-9598A1637ADD}" dt="2025-04-18T03:09:24.987" v="445" actId="700"/>
          <ac:spMkLst>
            <pc:docMk/>
            <pc:sldMk cId="2090892611" sldId="264"/>
            <ac:spMk id="3" creationId="{0B176F77-7EC8-664B-DF87-3A6FF0946CFA}"/>
          </ac:spMkLst>
        </pc:spChg>
        <pc:spChg chg="add mod ord">
          <ac:chgData name="Bland, Carmen" userId="ca5b8e67-8339-4b86-8c50-64e2034b0332" providerId="ADAL" clId="{197A3A2D-094F-4634-8A0B-9598A1637ADD}" dt="2025-04-18T03:09:29.400" v="462" actId="20577"/>
          <ac:spMkLst>
            <pc:docMk/>
            <pc:sldMk cId="2090892611" sldId="264"/>
            <ac:spMk id="4" creationId="{7827D645-9226-F31B-B00A-A822EF8E8222}"/>
          </ac:spMkLst>
        </pc:spChg>
        <pc:spChg chg="add mod ord">
          <ac:chgData name="Bland, Carmen" userId="ca5b8e67-8339-4b86-8c50-64e2034b0332" providerId="ADAL" clId="{197A3A2D-094F-4634-8A0B-9598A1637ADD}" dt="2025-04-18T03:25:27.580" v="613" actId="20577"/>
          <ac:spMkLst>
            <pc:docMk/>
            <pc:sldMk cId="2090892611" sldId="264"/>
            <ac:spMk id="5" creationId="{6C2792CC-F27E-5674-A45A-56927708A686}"/>
          </ac:spMkLst>
        </pc:spChg>
      </pc:sldChg>
      <pc:sldChg chg="modSp new mod">
        <pc:chgData name="Bland, Carmen" userId="ca5b8e67-8339-4b86-8c50-64e2034b0332" providerId="ADAL" clId="{197A3A2D-094F-4634-8A0B-9598A1637ADD}" dt="2025-04-18T04:04:12.465" v="817" actId="20577"/>
        <pc:sldMkLst>
          <pc:docMk/>
          <pc:sldMk cId="2913284736" sldId="265"/>
        </pc:sldMkLst>
        <pc:spChg chg="mod">
          <ac:chgData name="Bland, Carmen" userId="ca5b8e67-8339-4b86-8c50-64e2034b0332" providerId="ADAL" clId="{197A3A2D-094F-4634-8A0B-9598A1637ADD}" dt="2025-04-18T04:04:12.465" v="817" actId="20577"/>
          <ac:spMkLst>
            <pc:docMk/>
            <pc:sldMk cId="2913284736" sldId="265"/>
            <ac:spMk id="2" creationId="{2AF27855-3D19-1D4C-B0FE-1394E77971F4}"/>
          </ac:spMkLst>
        </pc:spChg>
      </pc:sldChg>
      <pc:sldChg chg="modSp new mod">
        <pc:chgData name="Bland, Carmen" userId="ca5b8e67-8339-4b86-8c50-64e2034b0332" providerId="ADAL" clId="{197A3A2D-094F-4634-8A0B-9598A1637ADD}" dt="2025-04-18T05:21:51.616" v="1092" actId="20577"/>
        <pc:sldMkLst>
          <pc:docMk/>
          <pc:sldMk cId="2969862199" sldId="266"/>
        </pc:sldMkLst>
        <pc:spChg chg="mod">
          <ac:chgData name="Bland, Carmen" userId="ca5b8e67-8339-4b86-8c50-64e2034b0332" providerId="ADAL" clId="{197A3A2D-094F-4634-8A0B-9598A1637ADD}" dt="2025-04-18T05:20:16.158" v="866" actId="20577"/>
          <ac:spMkLst>
            <pc:docMk/>
            <pc:sldMk cId="2969862199" sldId="266"/>
            <ac:spMk id="2" creationId="{0D66031E-3C9D-63BC-B486-FD9D1B3141A5}"/>
          </ac:spMkLst>
        </pc:spChg>
        <pc:spChg chg="mod">
          <ac:chgData name="Bland, Carmen" userId="ca5b8e67-8339-4b86-8c50-64e2034b0332" providerId="ADAL" clId="{197A3A2D-094F-4634-8A0B-9598A1637ADD}" dt="2025-04-18T05:21:51.616" v="1092" actId="20577"/>
          <ac:spMkLst>
            <pc:docMk/>
            <pc:sldMk cId="2969862199" sldId="266"/>
            <ac:spMk id="3" creationId="{BE724E66-A6C8-239D-D3CF-21B7F416CA1E}"/>
          </ac:spMkLst>
        </pc:spChg>
      </pc:sldChg>
      <pc:sldChg chg="modSp new mod">
        <pc:chgData name="Bland, Carmen" userId="ca5b8e67-8339-4b86-8c50-64e2034b0332" providerId="ADAL" clId="{197A3A2D-094F-4634-8A0B-9598A1637ADD}" dt="2025-04-18T05:22:09.336" v="1104" actId="20577"/>
        <pc:sldMkLst>
          <pc:docMk/>
          <pc:sldMk cId="4211797452" sldId="267"/>
        </pc:sldMkLst>
        <pc:spChg chg="mod">
          <ac:chgData name="Bland, Carmen" userId="ca5b8e67-8339-4b86-8c50-64e2034b0332" providerId="ADAL" clId="{197A3A2D-094F-4634-8A0B-9598A1637ADD}" dt="2025-04-18T05:22:09.336" v="1104" actId="20577"/>
          <ac:spMkLst>
            <pc:docMk/>
            <pc:sldMk cId="4211797452" sldId="267"/>
            <ac:spMk id="2" creationId="{647C00BF-5C14-DAB1-6B33-BBD79F4F8A43}"/>
          </ac:spMkLst>
        </pc:spChg>
      </pc:sldChg>
      <pc:sldChg chg="addSp delSp modSp new mod modClrScheme chgLayout">
        <pc:chgData name="Bland, Carmen" userId="ca5b8e67-8339-4b86-8c50-64e2034b0332" providerId="ADAL" clId="{197A3A2D-094F-4634-8A0B-9598A1637ADD}" dt="2025-04-18T05:55:35.111" v="1182" actId="20577"/>
        <pc:sldMkLst>
          <pc:docMk/>
          <pc:sldMk cId="586065742" sldId="268"/>
        </pc:sldMkLst>
        <pc:spChg chg="mod ord">
          <ac:chgData name="Bland, Carmen" userId="ca5b8e67-8339-4b86-8c50-64e2034b0332" providerId="ADAL" clId="{197A3A2D-094F-4634-8A0B-9598A1637ADD}" dt="2025-04-18T05:55:35.111" v="1182" actId="20577"/>
          <ac:spMkLst>
            <pc:docMk/>
            <pc:sldMk cId="586065742" sldId="268"/>
            <ac:spMk id="2" creationId="{D4B1CDAD-6488-48D2-65FD-B4388F59D57A}"/>
          </ac:spMkLst>
        </pc:spChg>
        <pc:spChg chg="del mod ord">
          <ac:chgData name="Bland, Carmen" userId="ca5b8e67-8339-4b86-8c50-64e2034b0332" providerId="ADAL" clId="{197A3A2D-094F-4634-8A0B-9598A1637ADD}" dt="2025-04-18T05:35:56.995" v="1126" actId="700"/>
          <ac:spMkLst>
            <pc:docMk/>
            <pc:sldMk cId="586065742" sldId="268"/>
            <ac:spMk id="3" creationId="{5F345684-BA34-B866-6B5E-6FC52FD5ED1F}"/>
          </ac:spMkLst>
        </pc:spChg>
        <pc:spChg chg="add del mod ord">
          <ac:chgData name="Bland, Carmen" userId="ca5b8e67-8339-4b86-8c50-64e2034b0332" providerId="ADAL" clId="{197A3A2D-094F-4634-8A0B-9598A1637ADD}" dt="2025-04-18T05:54:15.173" v="1151" actId="700"/>
          <ac:spMkLst>
            <pc:docMk/>
            <pc:sldMk cId="586065742" sldId="268"/>
            <ac:spMk id="4" creationId="{CD7C9581-6115-CA0A-C15D-8A166D960358}"/>
          </ac:spMkLst>
        </pc:spChg>
        <pc:spChg chg="add del mod ord">
          <ac:chgData name="Bland, Carmen" userId="ca5b8e67-8339-4b86-8c50-64e2034b0332" providerId="ADAL" clId="{197A3A2D-094F-4634-8A0B-9598A1637ADD}" dt="2025-04-18T05:36:32.091" v="1148"/>
          <ac:spMkLst>
            <pc:docMk/>
            <pc:sldMk cId="586065742" sldId="268"/>
            <ac:spMk id="5" creationId="{F76B37D4-9A3D-9570-A001-8D5EFB094A20}"/>
          </ac:spMkLst>
        </pc:spChg>
        <pc:spChg chg="add del mod">
          <ac:chgData name="Bland, Carmen" userId="ca5b8e67-8339-4b86-8c50-64e2034b0332" providerId="ADAL" clId="{197A3A2D-094F-4634-8A0B-9598A1637ADD}" dt="2025-04-18T05:53:49.344" v="1150"/>
          <ac:spMkLst>
            <pc:docMk/>
            <pc:sldMk cId="586065742" sldId="268"/>
            <ac:spMk id="10" creationId="{0133BB81-9D89-B0EE-5B2E-D7953D0291F5}"/>
          </ac:spMkLst>
        </pc:spChg>
        <pc:graphicFrameChg chg="add del">
          <ac:chgData name="Bland, Carmen" userId="ca5b8e67-8339-4b86-8c50-64e2034b0332" providerId="ADAL" clId="{197A3A2D-094F-4634-8A0B-9598A1637ADD}" dt="2025-04-18T05:38:21.650" v="1149" actId="478"/>
          <ac:graphicFrameMkLst>
            <pc:docMk/>
            <pc:sldMk cId="586065742" sldId="268"/>
            <ac:graphicFrameMk id="8" creationId="{A29A564F-6A7E-F7E2-FEA4-35CF8A70A711}"/>
          </ac:graphicFrameMkLst>
        </pc:graphicFrameChg>
        <pc:graphicFrameChg chg="add mod ord modGraphic">
          <ac:chgData name="Bland, Carmen" userId="ca5b8e67-8339-4b86-8c50-64e2034b0332" providerId="ADAL" clId="{197A3A2D-094F-4634-8A0B-9598A1637ADD}" dt="2025-04-18T05:55:21.979" v="1173" actId="404"/>
          <ac:graphicFrameMkLst>
            <pc:docMk/>
            <pc:sldMk cId="586065742" sldId="268"/>
            <ac:graphicFrameMk id="13" creationId="{5FF411D3-4C3A-B206-9060-5367E5223771}"/>
          </ac:graphicFrameMkLst>
        </pc:graphicFrameChg>
      </pc:sldChg>
      <pc:sldChg chg="new del">
        <pc:chgData name="Bland, Carmen" userId="ca5b8e67-8339-4b86-8c50-64e2034b0332" providerId="ADAL" clId="{197A3A2D-094F-4634-8A0B-9598A1637ADD}" dt="2025-04-18T05:56:25.535" v="1184" actId="2696"/>
        <pc:sldMkLst>
          <pc:docMk/>
          <pc:sldMk cId="3917457595" sldId="269"/>
        </pc:sldMkLst>
      </pc:sldChg>
      <pc:sldMasterChg chg="add addSldLayout">
        <pc:chgData name="Bland, Carmen" userId="ca5b8e67-8339-4b86-8c50-64e2034b0332" providerId="ADAL" clId="{197A3A2D-094F-4634-8A0B-9598A1637ADD}" dt="2025-04-18T03:07:54.948" v="435" actId="27028"/>
        <pc:sldMasterMkLst>
          <pc:docMk/>
          <pc:sldMasterMk cId="4042141893" sldId="2147483648"/>
        </pc:sldMasterMkLst>
        <pc:sldLayoutChg chg="add">
          <pc:chgData name="Bland, Carmen" userId="ca5b8e67-8339-4b86-8c50-64e2034b0332" providerId="ADAL" clId="{197A3A2D-094F-4634-8A0B-9598A1637ADD}" dt="2025-04-18T03:07:54.948" v="435" actId="27028"/>
          <pc:sldLayoutMkLst>
            <pc:docMk/>
            <pc:sldMasterMk cId="4042141893" sldId="2147483648"/>
            <pc:sldLayoutMk cId="3827469501" sldId="2147483650"/>
          </pc:sldLayoutMkLst>
        </pc:sldLayoutChg>
      </pc:sldMasterChg>
    </pc:docChg>
  </pc:docChgLst>
  <pc:docChgLst>
    <pc:chgData name="Seder, Sydney" userId="1ed62ecd-8d3d-4b3b-860e-559f166e8572" providerId="ADAL" clId="{C6F0B558-BE64-4879-A6F1-3285F3D205DD}"/>
    <pc:docChg chg="undo redo custSel addSld delSld modSld sldOrd modSection">
      <pc:chgData name="Seder, Sydney" userId="1ed62ecd-8d3d-4b3b-860e-559f166e8572" providerId="ADAL" clId="{C6F0B558-BE64-4879-A6F1-3285F3D205DD}" dt="2025-04-18T13:00:51.815" v="527" actId="1076"/>
      <pc:docMkLst>
        <pc:docMk/>
      </pc:docMkLst>
      <pc:sldChg chg="mod ord modShow">
        <pc:chgData name="Seder, Sydney" userId="1ed62ecd-8d3d-4b3b-860e-559f166e8572" providerId="ADAL" clId="{C6F0B558-BE64-4879-A6F1-3285F3D205DD}" dt="2025-04-18T12:55:07.837" v="467" actId="729"/>
        <pc:sldMkLst>
          <pc:docMk/>
          <pc:sldMk cId="849673347" sldId="257"/>
        </pc:sldMkLst>
      </pc:sldChg>
      <pc:sldChg chg="addSp delSp modSp mod ord modShow chgLayout">
        <pc:chgData name="Seder, Sydney" userId="1ed62ecd-8d3d-4b3b-860e-559f166e8572" providerId="ADAL" clId="{C6F0B558-BE64-4879-A6F1-3285F3D205DD}" dt="2025-04-18T13:00:11.026" v="521" actId="729"/>
        <pc:sldMkLst>
          <pc:docMk/>
          <pc:sldMk cId="933478465" sldId="261"/>
        </pc:sldMkLst>
        <pc:spChg chg="mod ord">
          <ac:chgData name="Seder, Sydney" userId="1ed62ecd-8d3d-4b3b-860e-559f166e8572" providerId="ADAL" clId="{C6F0B558-BE64-4879-A6F1-3285F3D205DD}" dt="2025-04-18T12:59:17.187" v="503" actId="6559"/>
          <ac:spMkLst>
            <pc:docMk/>
            <pc:sldMk cId="933478465" sldId="261"/>
            <ac:spMk id="2" creationId="{AB2D4725-DA9E-A0AE-B638-A42F606E0AA4}"/>
          </ac:spMkLst>
        </pc:spChg>
        <pc:spChg chg="mod ord">
          <ac:chgData name="Seder, Sydney" userId="1ed62ecd-8d3d-4b3b-860e-559f166e8572" providerId="ADAL" clId="{C6F0B558-BE64-4879-A6F1-3285F3D205DD}" dt="2025-04-18T12:59:15.373" v="497" actId="6264"/>
          <ac:spMkLst>
            <pc:docMk/>
            <pc:sldMk cId="933478465" sldId="261"/>
            <ac:spMk id="3" creationId="{8EE794C8-0D76-086E-B272-DCD71731FE22}"/>
          </ac:spMkLst>
        </pc:spChg>
        <pc:spChg chg="add del mod">
          <ac:chgData name="Seder, Sydney" userId="1ed62ecd-8d3d-4b3b-860e-559f166e8572" providerId="ADAL" clId="{C6F0B558-BE64-4879-A6F1-3285F3D205DD}" dt="2025-04-18T12:59:15.373" v="497" actId="6264"/>
          <ac:spMkLst>
            <pc:docMk/>
            <pc:sldMk cId="933478465" sldId="261"/>
            <ac:spMk id="4" creationId="{E90378AD-82BB-279E-F6A1-BC0C7919FABD}"/>
          </ac:spMkLst>
        </pc:spChg>
        <pc:spChg chg="mod">
          <ac:chgData name="Seder, Sydney" userId="1ed62ecd-8d3d-4b3b-860e-559f166e8572" providerId="ADAL" clId="{C6F0B558-BE64-4879-A6F1-3285F3D205DD}" dt="2025-04-18T12:20:31.379" v="34" actId="1076"/>
          <ac:spMkLst>
            <pc:docMk/>
            <pc:sldMk cId="933478465" sldId="261"/>
            <ac:spMk id="5" creationId="{CB6AA141-D652-EC4D-9FDA-569CAFB7AA3C}"/>
          </ac:spMkLst>
        </pc:spChg>
        <pc:spChg chg="add del mod">
          <ac:chgData name="Seder, Sydney" userId="1ed62ecd-8d3d-4b3b-860e-559f166e8572" providerId="ADAL" clId="{C6F0B558-BE64-4879-A6F1-3285F3D205DD}" dt="2025-04-18T12:59:15.373" v="497" actId="6264"/>
          <ac:spMkLst>
            <pc:docMk/>
            <pc:sldMk cId="933478465" sldId="261"/>
            <ac:spMk id="13" creationId="{BA813961-20C1-3631-578E-DD7641670007}"/>
          </ac:spMkLst>
        </pc:spChg>
        <pc:grpChg chg="mod">
          <ac:chgData name="Seder, Sydney" userId="1ed62ecd-8d3d-4b3b-860e-559f166e8572" providerId="ADAL" clId="{C6F0B558-BE64-4879-A6F1-3285F3D205DD}" dt="2025-04-18T12:59:52.519" v="517" actId="14100"/>
          <ac:grpSpMkLst>
            <pc:docMk/>
            <pc:sldMk cId="933478465" sldId="261"/>
            <ac:grpSpMk id="6" creationId="{36E9394F-35E5-7722-E139-8235E58D2C8C}"/>
          </ac:grpSpMkLst>
        </pc:grpChg>
      </pc:sldChg>
      <pc:sldChg chg="modSp mod">
        <pc:chgData name="Seder, Sydney" userId="1ed62ecd-8d3d-4b3b-860e-559f166e8572" providerId="ADAL" clId="{C6F0B558-BE64-4879-A6F1-3285F3D205DD}" dt="2025-04-18T13:00:51.815" v="527" actId="1076"/>
        <pc:sldMkLst>
          <pc:docMk/>
          <pc:sldMk cId="1023623307" sldId="263"/>
        </pc:sldMkLst>
        <pc:picChg chg="mod">
          <ac:chgData name="Seder, Sydney" userId="1ed62ecd-8d3d-4b3b-860e-559f166e8572" providerId="ADAL" clId="{C6F0B558-BE64-4879-A6F1-3285F3D205DD}" dt="2025-04-18T13:00:51.815" v="527" actId="1076"/>
          <ac:picMkLst>
            <pc:docMk/>
            <pc:sldMk cId="1023623307" sldId="263"/>
            <ac:picMk id="5" creationId="{134ACCBD-1C36-9B3E-324C-B0A9AB52793F}"/>
          </ac:picMkLst>
        </pc:picChg>
      </pc:sldChg>
      <pc:sldChg chg="addSp delSp modSp mod modShow">
        <pc:chgData name="Seder, Sydney" userId="1ed62ecd-8d3d-4b3b-860e-559f166e8572" providerId="ADAL" clId="{C6F0B558-BE64-4879-A6F1-3285F3D205DD}" dt="2025-04-18T12:40:27.555" v="316" actId="729"/>
        <pc:sldMkLst>
          <pc:docMk/>
          <pc:sldMk cId="2090892611" sldId="264"/>
        </pc:sldMkLst>
        <pc:picChg chg="add del mod">
          <ac:chgData name="Seder, Sydney" userId="1ed62ecd-8d3d-4b3b-860e-559f166e8572" providerId="ADAL" clId="{C6F0B558-BE64-4879-A6F1-3285F3D205DD}" dt="2025-04-18T12:21:41.283" v="40" actId="478"/>
          <ac:picMkLst>
            <pc:docMk/>
            <pc:sldMk cId="2090892611" sldId="264"/>
            <ac:picMk id="2" creationId="{121B318F-3C05-514B-9211-0B96739845CB}"/>
          </ac:picMkLst>
        </pc:picChg>
      </pc:sldChg>
      <pc:sldChg chg="addSp delSp modSp new mod ord modShow">
        <pc:chgData name="Seder, Sydney" userId="1ed62ecd-8d3d-4b3b-860e-559f166e8572" providerId="ADAL" clId="{C6F0B558-BE64-4879-A6F1-3285F3D205DD}" dt="2025-04-18T13:00:22.537" v="526"/>
        <pc:sldMkLst>
          <pc:docMk/>
          <pc:sldMk cId="1004675203" sldId="269"/>
        </pc:sldMkLst>
        <pc:spChg chg="del">
          <ac:chgData name="Seder, Sydney" userId="1ed62ecd-8d3d-4b3b-860e-559f166e8572" providerId="ADAL" clId="{C6F0B558-BE64-4879-A6F1-3285F3D205DD}" dt="2025-04-18T12:08:54.453" v="2" actId="478"/>
          <ac:spMkLst>
            <pc:docMk/>
            <pc:sldMk cId="1004675203" sldId="269"/>
            <ac:spMk id="2" creationId="{D89E5632-E6CC-969F-707E-A6AFA861F698}"/>
          </ac:spMkLst>
        </pc:spChg>
        <pc:spChg chg="del">
          <ac:chgData name="Seder, Sydney" userId="1ed62ecd-8d3d-4b3b-860e-559f166e8572" providerId="ADAL" clId="{C6F0B558-BE64-4879-A6F1-3285F3D205DD}" dt="2025-04-18T12:08:49.032" v="1" actId="931"/>
          <ac:spMkLst>
            <pc:docMk/>
            <pc:sldMk cId="1004675203" sldId="269"/>
            <ac:spMk id="3" creationId="{DCE32E59-D612-815A-1D74-3DC018BEF085}"/>
          </ac:spMkLst>
        </pc:spChg>
        <pc:picChg chg="add mod">
          <ac:chgData name="Seder, Sydney" userId="1ed62ecd-8d3d-4b3b-860e-559f166e8572" providerId="ADAL" clId="{C6F0B558-BE64-4879-A6F1-3285F3D205DD}" dt="2025-04-18T12:08:49.032" v="1" actId="931"/>
          <ac:picMkLst>
            <pc:docMk/>
            <pc:sldMk cId="1004675203" sldId="269"/>
            <ac:picMk id="5" creationId="{17537B8E-981F-B5BE-80F8-BA52BFD1AE5D}"/>
          </ac:picMkLst>
        </pc:picChg>
        <pc:picChg chg="add mod">
          <ac:chgData name="Seder, Sydney" userId="1ed62ecd-8d3d-4b3b-860e-559f166e8572" providerId="ADAL" clId="{C6F0B558-BE64-4879-A6F1-3285F3D205DD}" dt="2025-04-18T12:41:57.549" v="325" actId="1076"/>
          <ac:picMkLst>
            <pc:docMk/>
            <pc:sldMk cId="1004675203" sldId="269"/>
            <ac:picMk id="7" creationId="{EE741032-0274-4678-6C8B-EE7B1F400865}"/>
          </ac:picMkLst>
        </pc:picChg>
        <pc:picChg chg="add mod">
          <ac:chgData name="Seder, Sydney" userId="1ed62ecd-8d3d-4b3b-860e-559f166e8572" providerId="ADAL" clId="{C6F0B558-BE64-4879-A6F1-3285F3D205DD}" dt="2025-04-18T12:40:55.264" v="319" actId="1076"/>
          <ac:picMkLst>
            <pc:docMk/>
            <pc:sldMk cId="1004675203" sldId="269"/>
            <ac:picMk id="9" creationId="{F22D3D4D-CA86-0FD2-F92A-F848F29D36CD}"/>
          </ac:picMkLst>
        </pc:picChg>
      </pc:sldChg>
      <pc:sldChg chg="addSp delSp modSp add mod setBg">
        <pc:chgData name="Seder, Sydney" userId="1ed62ecd-8d3d-4b3b-860e-559f166e8572" providerId="ADAL" clId="{C6F0B558-BE64-4879-A6F1-3285F3D205DD}" dt="2025-04-18T12:40:05.893" v="315" actId="14861"/>
        <pc:sldMkLst>
          <pc:docMk/>
          <pc:sldMk cId="522539902" sldId="270"/>
        </pc:sldMkLst>
        <pc:spChg chg="add del mod">
          <ac:chgData name="Seder, Sydney" userId="1ed62ecd-8d3d-4b3b-860e-559f166e8572" providerId="ADAL" clId="{C6F0B558-BE64-4879-A6F1-3285F3D205DD}" dt="2025-04-18T12:29:02.060" v="145" actId="478"/>
          <ac:spMkLst>
            <pc:docMk/>
            <pc:sldMk cId="522539902" sldId="270"/>
            <ac:spMk id="3" creationId="{9EB9D063-7F3D-D4F4-AAB6-6039C3F0F3B8}"/>
          </ac:spMkLst>
        </pc:spChg>
        <pc:spChg chg="mod">
          <ac:chgData name="Seder, Sydney" userId="1ed62ecd-8d3d-4b3b-860e-559f166e8572" providerId="ADAL" clId="{C6F0B558-BE64-4879-A6F1-3285F3D205DD}" dt="2025-04-18T12:40:05.893" v="315" actId="14861"/>
          <ac:spMkLst>
            <pc:docMk/>
            <pc:sldMk cId="522539902" sldId="270"/>
            <ac:spMk id="4" creationId="{7742B49D-D8E5-7063-1A4B-A32E7269E02D}"/>
          </ac:spMkLst>
        </pc:spChg>
        <pc:spChg chg="del">
          <ac:chgData name="Seder, Sydney" userId="1ed62ecd-8d3d-4b3b-860e-559f166e8572" providerId="ADAL" clId="{C6F0B558-BE64-4879-A6F1-3285F3D205DD}" dt="2025-04-18T12:29:00.020" v="144" actId="478"/>
          <ac:spMkLst>
            <pc:docMk/>
            <pc:sldMk cId="522539902" sldId="270"/>
            <ac:spMk id="5" creationId="{9A1272FD-7CC2-CE17-ED1F-34E1ACDCD2F2}"/>
          </ac:spMkLst>
        </pc:spChg>
        <pc:spChg chg="add mod">
          <ac:chgData name="Seder, Sydney" userId="1ed62ecd-8d3d-4b3b-860e-559f166e8572" providerId="ADAL" clId="{C6F0B558-BE64-4879-A6F1-3285F3D205DD}" dt="2025-04-18T12:31:00.304" v="163" actId="20577"/>
          <ac:spMkLst>
            <pc:docMk/>
            <pc:sldMk cId="522539902" sldId="270"/>
            <ac:spMk id="7" creationId="{AE96C0DE-E202-D889-BBA5-98071423E685}"/>
          </ac:spMkLst>
        </pc:spChg>
        <pc:spChg chg="add del">
          <ac:chgData name="Seder, Sydney" userId="1ed62ecd-8d3d-4b3b-860e-559f166e8572" providerId="ADAL" clId="{C6F0B558-BE64-4879-A6F1-3285F3D205DD}" dt="2025-04-18T12:31:06.342" v="165" actId="22"/>
          <ac:spMkLst>
            <pc:docMk/>
            <pc:sldMk cId="522539902" sldId="270"/>
            <ac:spMk id="9" creationId="{09CCA61A-2122-7156-9E78-F89BA0C55606}"/>
          </ac:spMkLst>
        </pc:spChg>
        <pc:spChg chg="add mod">
          <ac:chgData name="Seder, Sydney" userId="1ed62ecd-8d3d-4b3b-860e-559f166e8572" providerId="ADAL" clId="{C6F0B558-BE64-4879-A6F1-3285F3D205DD}" dt="2025-04-18T12:31:32.973" v="191" actId="20577"/>
          <ac:spMkLst>
            <pc:docMk/>
            <pc:sldMk cId="522539902" sldId="270"/>
            <ac:spMk id="10" creationId="{5D34A56B-FED9-98D0-7844-496DD934DF6A}"/>
          </ac:spMkLst>
        </pc:spChg>
        <pc:spChg chg="add mod">
          <ac:chgData name="Seder, Sydney" userId="1ed62ecd-8d3d-4b3b-860e-559f166e8572" providerId="ADAL" clId="{C6F0B558-BE64-4879-A6F1-3285F3D205DD}" dt="2025-04-18T12:31:38.658" v="198" actId="20577"/>
          <ac:spMkLst>
            <pc:docMk/>
            <pc:sldMk cId="522539902" sldId="270"/>
            <ac:spMk id="11" creationId="{A7B1B367-7776-074A-9772-AAC90617F099}"/>
          </ac:spMkLst>
        </pc:spChg>
        <pc:spChg chg="add mod">
          <ac:chgData name="Seder, Sydney" userId="1ed62ecd-8d3d-4b3b-860e-559f166e8572" providerId="ADAL" clId="{C6F0B558-BE64-4879-A6F1-3285F3D205DD}" dt="2025-04-18T12:31:52.681" v="222" actId="20577"/>
          <ac:spMkLst>
            <pc:docMk/>
            <pc:sldMk cId="522539902" sldId="270"/>
            <ac:spMk id="12" creationId="{75D1EEDD-79BF-D6F4-E706-7C15239350EC}"/>
          </ac:spMkLst>
        </pc:spChg>
        <pc:spChg chg="add del mod">
          <ac:chgData name="Seder, Sydney" userId="1ed62ecd-8d3d-4b3b-860e-559f166e8572" providerId="ADAL" clId="{C6F0B558-BE64-4879-A6F1-3285F3D205DD}" dt="2025-04-18T12:34:13.097" v="256" actId="478"/>
          <ac:spMkLst>
            <pc:docMk/>
            <pc:sldMk cId="522539902" sldId="270"/>
            <ac:spMk id="13" creationId="{9D97ECF8-D10E-AFC2-E58A-F51AC88D6D85}"/>
          </ac:spMkLst>
        </pc:spChg>
        <pc:spChg chg="add mod topLvl">
          <ac:chgData name="Seder, Sydney" userId="1ed62ecd-8d3d-4b3b-860e-559f166e8572" providerId="ADAL" clId="{C6F0B558-BE64-4879-A6F1-3285F3D205DD}" dt="2025-04-18T12:37:55.855" v="311" actId="165"/>
          <ac:spMkLst>
            <pc:docMk/>
            <pc:sldMk cId="522539902" sldId="270"/>
            <ac:spMk id="16" creationId="{CB2AE32A-2818-EA6F-BCA5-1915AAF14BBB}"/>
          </ac:spMkLst>
        </pc:spChg>
        <pc:spChg chg="del mod topLvl">
          <ac:chgData name="Seder, Sydney" userId="1ed62ecd-8d3d-4b3b-860e-559f166e8572" providerId="ADAL" clId="{C6F0B558-BE64-4879-A6F1-3285F3D205DD}" dt="2025-04-18T12:37:18.983" v="303" actId="478"/>
          <ac:spMkLst>
            <pc:docMk/>
            <pc:sldMk cId="522539902" sldId="270"/>
            <ac:spMk id="20" creationId="{395833A3-C835-30D0-C4C1-1CFC8BF8D3DE}"/>
          </ac:spMkLst>
        </pc:spChg>
        <pc:spChg chg="del mod topLvl">
          <ac:chgData name="Seder, Sydney" userId="1ed62ecd-8d3d-4b3b-860e-559f166e8572" providerId="ADAL" clId="{C6F0B558-BE64-4879-A6F1-3285F3D205DD}" dt="2025-04-18T12:37:18.983" v="303" actId="478"/>
          <ac:spMkLst>
            <pc:docMk/>
            <pc:sldMk cId="522539902" sldId="270"/>
            <ac:spMk id="23" creationId="{77135D63-3043-6DE8-C5C9-75F4D9D65C91}"/>
          </ac:spMkLst>
        </pc:spChg>
        <pc:spChg chg="del mod topLvl">
          <ac:chgData name="Seder, Sydney" userId="1ed62ecd-8d3d-4b3b-860e-559f166e8572" providerId="ADAL" clId="{C6F0B558-BE64-4879-A6F1-3285F3D205DD}" dt="2025-04-18T12:37:18.983" v="303" actId="478"/>
          <ac:spMkLst>
            <pc:docMk/>
            <pc:sldMk cId="522539902" sldId="270"/>
            <ac:spMk id="26" creationId="{5C60DE23-2DFE-2B6B-2BB0-520D40566EC9}"/>
          </ac:spMkLst>
        </pc:spChg>
        <pc:spChg chg="mod">
          <ac:chgData name="Seder, Sydney" userId="1ed62ecd-8d3d-4b3b-860e-559f166e8572" providerId="ADAL" clId="{C6F0B558-BE64-4879-A6F1-3285F3D205DD}" dt="2025-04-18T12:37:30.351" v="305"/>
          <ac:spMkLst>
            <pc:docMk/>
            <pc:sldMk cId="522539902" sldId="270"/>
            <ac:spMk id="30" creationId="{392401AF-559B-DC05-7A0D-CD3F42E7E370}"/>
          </ac:spMkLst>
        </pc:spChg>
        <pc:spChg chg="mod">
          <ac:chgData name="Seder, Sydney" userId="1ed62ecd-8d3d-4b3b-860e-559f166e8572" providerId="ADAL" clId="{C6F0B558-BE64-4879-A6F1-3285F3D205DD}" dt="2025-04-18T12:39:58.250" v="314" actId="14826"/>
          <ac:spMkLst>
            <pc:docMk/>
            <pc:sldMk cId="522539902" sldId="270"/>
            <ac:spMk id="33" creationId="{6E247C1B-60EB-7BA9-8A1A-E54E8D881FD7}"/>
          </ac:spMkLst>
        </pc:spChg>
        <pc:spChg chg="mod">
          <ac:chgData name="Seder, Sydney" userId="1ed62ecd-8d3d-4b3b-860e-559f166e8572" providerId="ADAL" clId="{C6F0B558-BE64-4879-A6F1-3285F3D205DD}" dt="2025-04-18T12:39:30.754" v="313" actId="14826"/>
          <ac:spMkLst>
            <pc:docMk/>
            <pc:sldMk cId="522539902" sldId="270"/>
            <ac:spMk id="36" creationId="{CA9986CB-2EDE-D443-60B4-673E6E54BE5A}"/>
          </ac:spMkLst>
        </pc:spChg>
        <pc:grpChg chg="add del mod">
          <ac:chgData name="Seder, Sydney" userId="1ed62ecd-8d3d-4b3b-860e-559f166e8572" providerId="ADAL" clId="{C6F0B558-BE64-4879-A6F1-3285F3D205DD}" dt="2025-04-18T12:35:56.512" v="283" actId="165"/>
          <ac:grpSpMkLst>
            <pc:docMk/>
            <pc:sldMk cId="522539902" sldId="270"/>
            <ac:grpSpMk id="18" creationId="{D5584051-6666-94C1-B364-E64792EE2932}"/>
          </ac:grpSpMkLst>
        </pc:grpChg>
        <pc:grpChg chg="add del mod">
          <ac:chgData name="Seder, Sydney" userId="1ed62ecd-8d3d-4b3b-860e-559f166e8572" providerId="ADAL" clId="{C6F0B558-BE64-4879-A6F1-3285F3D205DD}" dt="2025-04-18T12:35:56.512" v="283" actId="165"/>
          <ac:grpSpMkLst>
            <pc:docMk/>
            <pc:sldMk cId="522539902" sldId="270"/>
            <ac:grpSpMk id="19" creationId="{0D7C9AFB-6B41-7BBF-C7A4-11C49F26B6E4}"/>
          </ac:grpSpMkLst>
        </pc:grpChg>
        <pc:grpChg chg="add mod">
          <ac:chgData name="Seder, Sydney" userId="1ed62ecd-8d3d-4b3b-860e-559f166e8572" providerId="ADAL" clId="{C6F0B558-BE64-4879-A6F1-3285F3D205DD}" dt="2025-04-18T12:35:36.309" v="278" actId="1076"/>
          <ac:grpSpMkLst>
            <pc:docMk/>
            <pc:sldMk cId="522539902" sldId="270"/>
            <ac:grpSpMk id="22" creationId="{E875E53E-9964-E803-2EC9-6730F2B2A283}"/>
          </ac:grpSpMkLst>
        </pc:grpChg>
        <pc:grpChg chg="add mod">
          <ac:chgData name="Seder, Sydney" userId="1ed62ecd-8d3d-4b3b-860e-559f166e8572" providerId="ADAL" clId="{C6F0B558-BE64-4879-A6F1-3285F3D205DD}" dt="2025-04-18T12:35:47.131" v="282" actId="1076"/>
          <ac:grpSpMkLst>
            <pc:docMk/>
            <pc:sldMk cId="522539902" sldId="270"/>
            <ac:grpSpMk id="25" creationId="{DDC985FB-B4C0-8522-47CC-A944F576FE7E}"/>
          </ac:grpSpMkLst>
        </pc:grpChg>
        <pc:grpChg chg="add del mod">
          <ac:chgData name="Seder, Sydney" userId="1ed62ecd-8d3d-4b3b-860e-559f166e8572" providerId="ADAL" clId="{C6F0B558-BE64-4879-A6F1-3285F3D205DD}" dt="2025-04-18T12:37:55.855" v="311" actId="165"/>
          <ac:grpSpMkLst>
            <pc:docMk/>
            <pc:sldMk cId="522539902" sldId="270"/>
            <ac:grpSpMk id="28" creationId="{BFD65DB0-3A33-86C0-D6AF-4CE5B27C4C56}"/>
          </ac:grpSpMkLst>
        </pc:grpChg>
        <pc:grpChg chg="add mod">
          <ac:chgData name="Seder, Sydney" userId="1ed62ecd-8d3d-4b3b-860e-559f166e8572" providerId="ADAL" clId="{C6F0B558-BE64-4879-A6F1-3285F3D205DD}" dt="2025-04-18T12:37:35.321" v="306" actId="1076"/>
          <ac:grpSpMkLst>
            <pc:docMk/>
            <pc:sldMk cId="522539902" sldId="270"/>
            <ac:grpSpMk id="29" creationId="{586FC8BE-ABCA-784F-CA60-C543B8520879}"/>
          </ac:grpSpMkLst>
        </pc:grpChg>
        <pc:grpChg chg="add mod">
          <ac:chgData name="Seder, Sydney" userId="1ed62ecd-8d3d-4b3b-860e-559f166e8572" providerId="ADAL" clId="{C6F0B558-BE64-4879-A6F1-3285F3D205DD}" dt="2025-04-18T12:39:58.250" v="314" actId="14826"/>
          <ac:grpSpMkLst>
            <pc:docMk/>
            <pc:sldMk cId="522539902" sldId="270"/>
            <ac:grpSpMk id="32" creationId="{9BA59860-245B-EF44-9E04-80A8A54EEA42}"/>
          </ac:grpSpMkLst>
        </pc:grpChg>
        <pc:grpChg chg="add mod">
          <ac:chgData name="Seder, Sydney" userId="1ed62ecd-8d3d-4b3b-860e-559f166e8572" providerId="ADAL" clId="{C6F0B558-BE64-4879-A6F1-3285F3D205DD}" dt="2025-04-18T12:39:30.754" v="313" actId="14826"/>
          <ac:grpSpMkLst>
            <pc:docMk/>
            <pc:sldMk cId="522539902" sldId="270"/>
            <ac:grpSpMk id="35" creationId="{01D7EBE1-93CD-0E36-E476-C42FEE8F9780}"/>
          </ac:grpSpMkLst>
        </pc:grpChg>
        <pc:picChg chg="add del mod">
          <ac:chgData name="Seder, Sydney" userId="1ed62ecd-8d3d-4b3b-860e-559f166e8572" providerId="ADAL" clId="{C6F0B558-BE64-4879-A6F1-3285F3D205DD}" dt="2025-04-18T12:35:09.277" v="265" actId="478"/>
          <ac:picMkLst>
            <pc:docMk/>
            <pc:sldMk cId="522539902" sldId="270"/>
            <ac:picMk id="15" creationId="{5F30B08D-D7FB-02F3-B8DA-DF716FF3CCB9}"/>
          </ac:picMkLst>
        </pc:picChg>
        <pc:picChg chg="add mod topLvl">
          <ac:chgData name="Seder, Sydney" userId="1ed62ecd-8d3d-4b3b-860e-559f166e8572" providerId="ADAL" clId="{C6F0B558-BE64-4879-A6F1-3285F3D205DD}" dt="2025-04-18T12:38:09.594" v="312" actId="14826"/>
          <ac:picMkLst>
            <pc:docMk/>
            <pc:sldMk cId="522539902" sldId="270"/>
            <ac:picMk id="17" creationId="{7294D9AA-29D7-42C6-F6A6-979D0C65FEE4}"/>
          </ac:picMkLst>
        </pc:picChg>
        <pc:picChg chg="del mod topLvl">
          <ac:chgData name="Seder, Sydney" userId="1ed62ecd-8d3d-4b3b-860e-559f166e8572" providerId="ADAL" clId="{C6F0B558-BE64-4879-A6F1-3285F3D205DD}" dt="2025-04-18T12:37:18.983" v="303" actId="478"/>
          <ac:picMkLst>
            <pc:docMk/>
            <pc:sldMk cId="522539902" sldId="270"/>
            <ac:picMk id="21" creationId="{28AFE27E-47E5-BB28-480B-7BA6DA706634}"/>
          </ac:picMkLst>
        </pc:picChg>
        <pc:picChg chg="del mod topLvl">
          <ac:chgData name="Seder, Sydney" userId="1ed62ecd-8d3d-4b3b-860e-559f166e8572" providerId="ADAL" clId="{C6F0B558-BE64-4879-A6F1-3285F3D205DD}" dt="2025-04-18T12:37:18.983" v="303" actId="478"/>
          <ac:picMkLst>
            <pc:docMk/>
            <pc:sldMk cId="522539902" sldId="270"/>
            <ac:picMk id="24" creationId="{A2286FA5-389E-C74D-1F5B-F7FE65B67F56}"/>
          </ac:picMkLst>
        </pc:picChg>
        <pc:picChg chg="del mod topLvl">
          <ac:chgData name="Seder, Sydney" userId="1ed62ecd-8d3d-4b3b-860e-559f166e8572" providerId="ADAL" clId="{C6F0B558-BE64-4879-A6F1-3285F3D205DD}" dt="2025-04-18T12:37:18.983" v="303" actId="478"/>
          <ac:picMkLst>
            <pc:docMk/>
            <pc:sldMk cId="522539902" sldId="270"/>
            <ac:picMk id="27" creationId="{28F696D3-21A2-4712-D5C7-2CBCBE4F40F5}"/>
          </ac:picMkLst>
        </pc:picChg>
        <pc:picChg chg="mod">
          <ac:chgData name="Seder, Sydney" userId="1ed62ecd-8d3d-4b3b-860e-559f166e8572" providerId="ADAL" clId="{C6F0B558-BE64-4879-A6F1-3285F3D205DD}" dt="2025-04-18T12:37:30.351" v="305"/>
          <ac:picMkLst>
            <pc:docMk/>
            <pc:sldMk cId="522539902" sldId="270"/>
            <ac:picMk id="31" creationId="{7E77EC4D-EB65-F3C3-593D-6863FBAEC13B}"/>
          </ac:picMkLst>
        </pc:picChg>
        <pc:picChg chg="mod">
          <ac:chgData name="Seder, Sydney" userId="1ed62ecd-8d3d-4b3b-860e-559f166e8572" providerId="ADAL" clId="{C6F0B558-BE64-4879-A6F1-3285F3D205DD}" dt="2025-04-18T12:39:58.250" v="314" actId="14826"/>
          <ac:picMkLst>
            <pc:docMk/>
            <pc:sldMk cId="522539902" sldId="270"/>
            <ac:picMk id="34" creationId="{45C081AF-874F-5FE8-CB4D-69B631820610}"/>
          </ac:picMkLst>
        </pc:picChg>
        <pc:picChg chg="mod">
          <ac:chgData name="Seder, Sydney" userId="1ed62ecd-8d3d-4b3b-860e-559f166e8572" providerId="ADAL" clId="{C6F0B558-BE64-4879-A6F1-3285F3D205DD}" dt="2025-04-18T12:39:30.754" v="313" actId="14826"/>
          <ac:picMkLst>
            <pc:docMk/>
            <pc:sldMk cId="522539902" sldId="270"/>
            <ac:picMk id="37" creationId="{83EA01EB-7AEF-B380-75B9-E8972727A2E9}"/>
          </ac:picMkLst>
        </pc:picChg>
      </pc:sldChg>
      <pc:sldChg chg="addSp delSp modSp new mod ord">
        <pc:chgData name="Seder, Sydney" userId="1ed62ecd-8d3d-4b3b-860e-559f166e8572" providerId="ADAL" clId="{C6F0B558-BE64-4879-A6F1-3285F3D205DD}" dt="2025-04-18T13:00:22.537" v="526"/>
        <pc:sldMkLst>
          <pc:docMk/>
          <pc:sldMk cId="1793012713" sldId="271"/>
        </pc:sldMkLst>
        <pc:spChg chg="del">
          <ac:chgData name="Seder, Sydney" userId="1ed62ecd-8d3d-4b3b-860e-559f166e8572" providerId="ADAL" clId="{C6F0B558-BE64-4879-A6F1-3285F3D205DD}" dt="2025-04-18T12:41:47.515" v="321" actId="478"/>
          <ac:spMkLst>
            <pc:docMk/>
            <pc:sldMk cId="1793012713" sldId="271"/>
            <ac:spMk id="2" creationId="{863B3AB0-F2E6-A106-2658-8DCAA26D61E3}"/>
          </ac:spMkLst>
        </pc:spChg>
        <pc:spChg chg="del">
          <ac:chgData name="Seder, Sydney" userId="1ed62ecd-8d3d-4b3b-860e-559f166e8572" providerId="ADAL" clId="{C6F0B558-BE64-4879-A6F1-3285F3D205DD}" dt="2025-04-18T12:41:48.675" v="322" actId="478"/>
          <ac:spMkLst>
            <pc:docMk/>
            <pc:sldMk cId="1793012713" sldId="271"/>
            <ac:spMk id="3" creationId="{79FB44CC-62DD-F5BC-2954-0F194250CD46}"/>
          </ac:spMkLst>
        </pc:spChg>
        <pc:spChg chg="add del">
          <ac:chgData name="Seder, Sydney" userId="1ed62ecd-8d3d-4b3b-860e-559f166e8572" providerId="ADAL" clId="{C6F0B558-BE64-4879-A6F1-3285F3D205DD}" dt="2025-04-18T12:44:26.209" v="330" actId="478"/>
          <ac:spMkLst>
            <pc:docMk/>
            <pc:sldMk cId="1793012713" sldId="271"/>
            <ac:spMk id="5" creationId="{1B4BC2EC-3BC2-592D-2E21-64C28C83B49F}"/>
          </ac:spMkLst>
        </pc:spChg>
        <pc:spChg chg="add">
          <ac:chgData name="Seder, Sydney" userId="1ed62ecd-8d3d-4b3b-860e-559f166e8572" providerId="ADAL" clId="{C6F0B558-BE64-4879-A6F1-3285F3D205DD}" dt="2025-04-18T12:44:32.109" v="331"/>
          <ac:spMkLst>
            <pc:docMk/>
            <pc:sldMk cId="1793012713" sldId="271"/>
            <ac:spMk id="6" creationId="{14D32B63-9B57-E90B-28F8-BCF0F6584C5E}"/>
          </ac:spMkLst>
        </pc:spChg>
        <pc:picChg chg="add del mod">
          <ac:chgData name="Seder, Sydney" userId="1ed62ecd-8d3d-4b3b-860e-559f166e8572" providerId="ADAL" clId="{C6F0B558-BE64-4879-A6F1-3285F3D205DD}" dt="2025-04-18T12:44:22.228" v="328" actId="478"/>
          <ac:picMkLst>
            <pc:docMk/>
            <pc:sldMk cId="1793012713" sldId="271"/>
            <ac:picMk id="4" creationId="{B29FAC98-F00B-C588-DCFF-BB2FDEEF3EAC}"/>
          </ac:picMkLst>
        </pc:picChg>
        <pc:picChg chg="add del mod">
          <ac:chgData name="Seder, Sydney" userId="1ed62ecd-8d3d-4b3b-860e-559f166e8572" providerId="ADAL" clId="{C6F0B558-BE64-4879-A6F1-3285F3D205DD}" dt="2025-04-18T12:46:54.974" v="360" actId="478"/>
          <ac:picMkLst>
            <pc:docMk/>
            <pc:sldMk cId="1793012713" sldId="271"/>
            <ac:picMk id="8" creationId="{019DECD6-FCFF-D13A-B6AA-C861BD91611C}"/>
          </ac:picMkLst>
        </pc:picChg>
        <pc:picChg chg="add del mod">
          <ac:chgData name="Seder, Sydney" userId="1ed62ecd-8d3d-4b3b-860e-559f166e8572" providerId="ADAL" clId="{C6F0B558-BE64-4879-A6F1-3285F3D205DD}" dt="2025-04-18T12:46:51.219" v="357" actId="478"/>
          <ac:picMkLst>
            <pc:docMk/>
            <pc:sldMk cId="1793012713" sldId="271"/>
            <ac:picMk id="10" creationId="{E92ACA99-BF7C-5CB3-A98F-5E564833A154}"/>
          </ac:picMkLst>
        </pc:picChg>
        <pc:picChg chg="add mod">
          <ac:chgData name="Seder, Sydney" userId="1ed62ecd-8d3d-4b3b-860e-559f166e8572" providerId="ADAL" clId="{C6F0B558-BE64-4879-A6F1-3285F3D205DD}" dt="2025-04-18T12:46:31.059" v="346" actId="14100"/>
          <ac:picMkLst>
            <pc:docMk/>
            <pc:sldMk cId="1793012713" sldId="271"/>
            <ac:picMk id="12" creationId="{0F6020BF-2E6D-96B9-43BC-E6E3C68C5660}"/>
          </ac:picMkLst>
        </pc:picChg>
        <pc:picChg chg="add mod">
          <ac:chgData name="Seder, Sydney" userId="1ed62ecd-8d3d-4b3b-860e-559f166e8572" providerId="ADAL" clId="{C6F0B558-BE64-4879-A6F1-3285F3D205DD}" dt="2025-04-18T12:50:55.778" v="410" actId="14100"/>
          <ac:picMkLst>
            <pc:docMk/>
            <pc:sldMk cId="1793012713" sldId="271"/>
            <ac:picMk id="14" creationId="{ADEFC2CC-67CE-AA4D-BA2D-DC9AFB163F92}"/>
          </ac:picMkLst>
        </pc:picChg>
        <pc:picChg chg="add mod">
          <ac:chgData name="Seder, Sydney" userId="1ed62ecd-8d3d-4b3b-860e-559f166e8572" providerId="ADAL" clId="{C6F0B558-BE64-4879-A6F1-3285F3D205DD}" dt="2025-04-18T12:46:49.060" v="355" actId="1076"/>
          <ac:picMkLst>
            <pc:docMk/>
            <pc:sldMk cId="1793012713" sldId="271"/>
            <ac:picMk id="16" creationId="{0F489EE6-47A7-640D-43D4-3285562430CE}"/>
          </ac:picMkLst>
        </pc:picChg>
        <pc:picChg chg="add mod">
          <ac:chgData name="Seder, Sydney" userId="1ed62ecd-8d3d-4b3b-860e-559f166e8572" providerId="ADAL" clId="{C6F0B558-BE64-4879-A6F1-3285F3D205DD}" dt="2025-04-18T12:46:44.077" v="353" actId="1076"/>
          <ac:picMkLst>
            <pc:docMk/>
            <pc:sldMk cId="1793012713" sldId="271"/>
            <ac:picMk id="18" creationId="{D07AF735-1920-8E14-3641-9F3A787211B5}"/>
          </ac:picMkLst>
        </pc:picChg>
        <pc:picChg chg="add mod">
          <ac:chgData name="Seder, Sydney" userId="1ed62ecd-8d3d-4b3b-860e-559f166e8572" providerId="ADAL" clId="{C6F0B558-BE64-4879-A6F1-3285F3D205DD}" dt="2025-04-18T12:46:40.173" v="351" actId="1076"/>
          <ac:picMkLst>
            <pc:docMk/>
            <pc:sldMk cId="1793012713" sldId="271"/>
            <ac:picMk id="20" creationId="{897C117A-2977-897B-DEB9-429667587962}"/>
          </ac:picMkLst>
        </pc:picChg>
        <pc:picChg chg="add del mod">
          <ac:chgData name="Seder, Sydney" userId="1ed62ecd-8d3d-4b3b-860e-559f166e8572" providerId="ADAL" clId="{C6F0B558-BE64-4879-A6F1-3285F3D205DD}" dt="2025-04-18T12:46:36.909" v="349" actId="478"/>
          <ac:picMkLst>
            <pc:docMk/>
            <pc:sldMk cId="1793012713" sldId="271"/>
            <ac:picMk id="22" creationId="{1EAE9653-3C92-4C81-FB49-08C48140090D}"/>
          </ac:picMkLst>
        </pc:picChg>
        <pc:picChg chg="add del">
          <ac:chgData name="Seder, Sydney" userId="1ed62ecd-8d3d-4b3b-860e-559f166e8572" providerId="ADAL" clId="{C6F0B558-BE64-4879-A6F1-3285F3D205DD}" dt="2025-04-18T12:41:52.069" v="324" actId="478"/>
          <ac:picMkLst>
            <pc:docMk/>
            <pc:sldMk cId="1793012713" sldId="271"/>
            <ac:picMk id="1026" creationId="{03CFA260-F1BD-E2A1-3C73-CE5D834C8345}"/>
          </ac:picMkLst>
        </pc:picChg>
      </pc:sldChg>
      <pc:sldChg chg="addSp modSp new mod ord">
        <pc:chgData name="Seder, Sydney" userId="1ed62ecd-8d3d-4b3b-860e-559f166e8572" providerId="ADAL" clId="{C6F0B558-BE64-4879-A6F1-3285F3D205DD}" dt="2025-04-18T13:00:22.537" v="526"/>
        <pc:sldMkLst>
          <pc:docMk/>
          <pc:sldMk cId="4118817816" sldId="272"/>
        </pc:sldMkLst>
        <pc:picChg chg="add mod">
          <ac:chgData name="Seder, Sydney" userId="1ed62ecd-8d3d-4b3b-860e-559f166e8572" providerId="ADAL" clId="{C6F0B558-BE64-4879-A6F1-3285F3D205DD}" dt="2025-04-18T12:48:16.253" v="374" actId="1076"/>
          <ac:picMkLst>
            <pc:docMk/>
            <pc:sldMk cId="4118817816" sldId="272"/>
            <ac:picMk id="5" creationId="{525F9B0C-3CA5-FFBB-E0FD-276842A6F49D}"/>
          </ac:picMkLst>
        </pc:picChg>
        <pc:picChg chg="add mod">
          <ac:chgData name="Seder, Sydney" userId="1ed62ecd-8d3d-4b3b-860e-559f166e8572" providerId="ADAL" clId="{C6F0B558-BE64-4879-A6F1-3285F3D205DD}" dt="2025-04-18T12:48:12.416" v="372" actId="1076"/>
          <ac:picMkLst>
            <pc:docMk/>
            <pc:sldMk cId="4118817816" sldId="272"/>
            <ac:picMk id="7" creationId="{FDB3B7D9-D1C7-36BA-7A11-1E3ED13DF131}"/>
          </ac:picMkLst>
        </pc:picChg>
        <pc:picChg chg="add mod">
          <ac:chgData name="Seder, Sydney" userId="1ed62ecd-8d3d-4b3b-860e-559f166e8572" providerId="ADAL" clId="{C6F0B558-BE64-4879-A6F1-3285F3D205DD}" dt="2025-04-18T12:48:08.736" v="370" actId="1076"/>
          <ac:picMkLst>
            <pc:docMk/>
            <pc:sldMk cId="4118817816" sldId="272"/>
            <ac:picMk id="9" creationId="{8AAC7C45-4567-4491-9023-AAB6915F6794}"/>
          </ac:picMkLst>
        </pc:picChg>
      </pc:sldChg>
      <pc:sldChg chg="addSp delSp modSp new mod ord setBg">
        <pc:chgData name="Seder, Sydney" userId="1ed62ecd-8d3d-4b3b-860e-559f166e8572" providerId="ADAL" clId="{C6F0B558-BE64-4879-A6F1-3285F3D205DD}" dt="2025-04-18T12:59:50.183" v="515" actId="20577"/>
        <pc:sldMkLst>
          <pc:docMk/>
          <pc:sldMk cId="1622744894" sldId="273"/>
        </pc:sldMkLst>
        <pc:spChg chg="del">
          <ac:chgData name="Seder, Sydney" userId="1ed62ecd-8d3d-4b3b-860e-559f166e8572" providerId="ADAL" clId="{C6F0B558-BE64-4879-A6F1-3285F3D205DD}" dt="2025-04-18T12:49:40.214" v="391" actId="478"/>
          <ac:spMkLst>
            <pc:docMk/>
            <pc:sldMk cId="1622744894" sldId="273"/>
            <ac:spMk id="2" creationId="{9ECC395F-CDE0-39F5-2FA6-045C928B5EA7}"/>
          </ac:spMkLst>
        </pc:spChg>
        <pc:spChg chg="mod">
          <ac:chgData name="Seder, Sydney" userId="1ed62ecd-8d3d-4b3b-860e-559f166e8572" providerId="ADAL" clId="{C6F0B558-BE64-4879-A6F1-3285F3D205DD}" dt="2025-04-18T12:59:50.183" v="515" actId="20577"/>
          <ac:spMkLst>
            <pc:docMk/>
            <pc:sldMk cId="1622744894" sldId="273"/>
            <ac:spMk id="3" creationId="{77896D0C-8BF7-7B8C-B7FE-DC39E7E5C7F5}"/>
          </ac:spMkLst>
        </pc:spChg>
        <pc:spChg chg="add mod">
          <ac:chgData name="Seder, Sydney" userId="1ed62ecd-8d3d-4b3b-860e-559f166e8572" providerId="ADAL" clId="{C6F0B558-BE64-4879-A6F1-3285F3D205DD}" dt="2025-04-18T12:59:19.728" v="508" actId="207"/>
          <ac:spMkLst>
            <pc:docMk/>
            <pc:sldMk cId="1622744894" sldId="273"/>
            <ac:spMk id="4" creationId="{6210796E-D521-3E08-32F2-C6CE207ADFC0}"/>
          </ac:spMkLst>
        </pc:spChg>
        <pc:picChg chg="add del mod ord">
          <ac:chgData name="Seder, Sydney" userId="1ed62ecd-8d3d-4b3b-860e-559f166e8572" providerId="ADAL" clId="{C6F0B558-BE64-4879-A6F1-3285F3D205DD}" dt="2025-04-18T12:51:48.433" v="416" actId="478"/>
          <ac:picMkLst>
            <pc:docMk/>
            <pc:sldMk cId="1622744894" sldId="273"/>
            <ac:picMk id="5" creationId="{84984063-0F80-B272-92BA-796C15203B91}"/>
          </ac:picMkLst>
        </pc:picChg>
        <pc:picChg chg="add del mod">
          <ac:chgData name="Seder, Sydney" userId="1ed62ecd-8d3d-4b3b-860e-559f166e8572" providerId="ADAL" clId="{C6F0B558-BE64-4879-A6F1-3285F3D205DD}" dt="2025-04-18T12:53:57.439" v="455" actId="478"/>
          <ac:picMkLst>
            <pc:docMk/>
            <pc:sldMk cId="1622744894" sldId="273"/>
            <ac:picMk id="6" creationId="{9E45DAB4-88FE-1A50-01D5-6F4BA65D3E0C}"/>
          </ac:picMkLst>
        </pc:picChg>
        <pc:picChg chg="add del mod">
          <ac:chgData name="Seder, Sydney" userId="1ed62ecd-8d3d-4b3b-860e-559f166e8572" providerId="ADAL" clId="{C6F0B558-BE64-4879-A6F1-3285F3D205DD}" dt="2025-04-18T12:52:27.584" v="421" actId="478"/>
          <ac:picMkLst>
            <pc:docMk/>
            <pc:sldMk cId="1622744894" sldId="273"/>
            <ac:picMk id="2050" creationId="{58186305-9B17-3D27-54E5-BBA8382E67B4}"/>
          </ac:picMkLst>
        </pc:picChg>
        <pc:picChg chg="add del mod">
          <ac:chgData name="Seder, Sydney" userId="1ed62ecd-8d3d-4b3b-860e-559f166e8572" providerId="ADAL" clId="{C6F0B558-BE64-4879-A6F1-3285F3D205DD}" dt="2025-04-18T12:52:44.943" v="432" actId="478"/>
          <ac:picMkLst>
            <pc:docMk/>
            <pc:sldMk cId="1622744894" sldId="273"/>
            <ac:picMk id="2052" creationId="{B7F98378-1E78-5A1A-7841-63BDC182A1D3}"/>
          </ac:picMkLst>
        </pc:picChg>
        <pc:picChg chg="add del mod">
          <ac:chgData name="Seder, Sydney" userId="1ed62ecd-8d3d-4b3b-860e-559f166e8572" providerId="ADAL" clId="{C6F0B558-BE64-4879-A6F1-3285F3D205DD}" dt="2025-04-18T12:53:03.886" v="436" actId="478"/>
          <ac:picMkLst>
            <pc:docMk/>
            <pc:sldMk cId="1622744894" sldId="273"/>
            <ac:picMk id="2054" creationId="{4365B16A-45D4-8585-E252-3FFBB5D6B07A}"/>
          </ac:picMkLst>
        </pc:picChg>
        <pc:picChg chg="add del mod">
          <ac:chgData name="Seder, Sydney" userId="1ed62ecd-8d3d-4b3b-860e-559f166e8572" providerId="ADAL" clId="{C6F0B558-BE64-4879-A6F1-3285F3D205DD}" dt="2025-04-18T12:53:29.960" v="441" actId="478"/>
          <ac:picMkLst>
            <pc:docMk/>
            <pc:sldMk cId="1622744894" sldId="273"/>
            <ac:picMk id="2056" creationId="{E4D26CA0-55D4-FE87-C7C7-5A28B385C3C8}"/>
          </ac:picMkLst>
        </pc:picChg>
        <pc:picChg chg="add mod">
          <ac:chgData name="Seder, Sydney" userId="1ed62ecd-8d3d-4b3b-860e-559f166e8572" providerId="ADAL" clId="{C6F0B558-BE64-4879-A6F1-3285F3D205DD}" dt="2025-04-18T12:55:44.046" v="469" actId="1076"/>
          <ac:picMkLst>
            <pc:docMk/>
            <pc:sldMk cId="1622744894" sldId="273"/>
            <ac:picMk id="2058" creationId="{62EBA23D-24AF-D305-EB94-CA5769B662CF}"/>
          </ac:picMkLst>
        </pc:picChg>
      </pc:sldChg>
      <pc:sldChg chg="addSp delSp modSp new del mod">
        <pc:chgData name="Seder, Sydney" userId="1ed62ecd-8d3d-4b3b-860e-559f166e8572" providerId="ADAL" clId="{C6F0B558-BE64-4879-A6F1-3285F3D205DD}" dt="2025-04-18T13:00:18.069" v="524" actId="47"/>
        <pc:sldMkLst>
          <pc:docMk/>
          <pc:sldMk cId="1816867034" sldId="274"/>
        </pc:sldMkLst>
        <pc:spChg chg="del">
          <ac:chgData name="Seder, Sydney" userId="1ed62ecd-8d3d-4b3b-860e-559f166e8572" providerId="ADAL" clId="{C6F0B558-BE64-4879-A6F1-3285F3D205DD}" dt="2025-04-18T12:50:36.943" v="403" actId="478"/>
          <ac:spMkLst>
            <pc:docMk/>
            <pc:sldMk cId="1816867034" sldId="274"/>
            <ac:spMk id="2" creationId="{4C8EB309-9D75-51FD-2F9E-4D71B7FB94BA}"/>
          </ac:spMkLst>
        </pc:spChg>
        <pc:spChg chg="del">
          <ac:chgData name="Seder, Sydney" userId="1ed62ecd-8d3d-4b3b-860e-559f166e8572" providerId="ADAL" clId="{C6F0B558-BE64-4879-A6F1-3285F3D205DD}" dt="2025-04-18T12:50:38.082" v="404" actId="478"/>
          <ac:spMkLst>
            <pc:docMk/>
            <pc:sldMk cId="1816867034" sldId="274"/>
            <ac:spMk id="3" creationId="{E0B20661-24B8-795B-8B6E-FE3C73944729}"/>
          </ac:spMkLst>
        </pc:spChg>
        <pc:picChg chg="add del mod">
          <ac:chgData name="Seder, Sydney" userId="1ed62ecd-8d3d-4b3b-860e-559f166e8572" providerId="ADAL" clId="{C6F0B558-BE64-4879-A6F1-3285F3D205DD}" dt="2025-04-18T12:50:47.577" v="409" actId="478"/>
          <ac:picMkLst>
            <pc:docMk/>
            <pc:sldMk cId="1816867034" sldId="274"/>
            <ac:picMk id="4" creationId="{E27632DA-0B9F-C5CD-A96C-CFB2A5B13CC5}"/>
          </ac:picMkLst>
        </pc:picChg>
      </pc:sldChg>
      <pc:sldChg chg="add del">
        <pc:chgData name="Seder, Sydney" userId="1ed62ecd-8d3d-4b3b-860e-559f166e8572" providerId="ADAL" clId="{C6F0B558-BE64-4879-A6F1-3285F3D205DD}" dt="2025-04-18T12:59:15.554" v="498" actId="2890"/>
        <pc:sldMkLst>
          <pc:docMk/>
          <pc:sldMk cId="899837675" sldId="275"/>
        </pc:sldMkLst>
      </pc:sldChg>
      <pc:sldChg chg="modSp add del mod">
        <pc:chgData name="Seder, Sydney" userId="1ed62ecd-8d3d-4b3b-860e-559f166e8572" providerId="ADAL" clId="{C6F0B558-BE64-4879-A6F1-3285F3D205DD}" dt="2025-04-18T12:58:47.186" v="494" actId="2890"/>
        <pc:sldMkLst>
          <pc:docMk/>
          <pc:sldMk cId="1522048685" sldId="275"/>
        </pc:sldMkLst>
        <pc:spChg chg="mod">
          <ac:chgData name="Seder, Sydney" userId="1ed62ecd-8d3d-4b3b-860e-559f166e8572" providerId="ADAL" clId="{C6F0B558-BE64-4879-A6F1-3285F3D205DD}" dt="2025-04-18T12:58:42.895" v="492" actId="1076"/>
          <ac:spMkLst>
            <pc:docMk/>
            <pc:sldMk cId="1522048685" sldId="275"/>
            <ac:spMk id="30" creationId="{7D36B37C-63DE-4C66-462D-C48D367E3E11}"/>
          </ac:spMkLst>
        </pc:spChg>
        <pc:grpChg chg="mod">
          <ac:chgData name="Seder, Sydney" userId="1ed62ecd-8d3d-4b3b-860e-559f166e8572" providerId="ADAL" clId="{C6F0B558-BE64-4879-A6F1-3285F3D205DD}" dt="2025-04-18T12:58:46.691" v="493" actId="1076"/>
          <ac:grpSpMkLst>
            <pc:docMk/>
            <pc:sldMk cId="1522048685" sldId="275"/>
            <ac:grpSpMk id="6" creationId="{F0E4FBF0-E8D3-19E2-B7D9-9C8993E751AE}"/>
          </ac:grpSpMkLst>
        </pc:grpChg>
      </pc:sldChg>
      <pc:sldChg chg="add">
        <pc:chgData name="Seder, Sydney" userId="1ed62ecd-8d3d-4b3b-860e-559f166e8572" providerId="ADAL" clId="{C6F0B558-BE64-4879-A6F1-3285F3D205DD}" dt="2025-04-18T12:59:56.151" v="518" actId="2890"/>
        <pc:sldMkLst>
          <pc:docMk/>
          <pc:sldMk cId="2607615658" sldId="275"/>
        </pc:sldMkLst>
      </pc:sldChg>
    </pc:docChg>
  </pc:docChgLst>
</pc:chgInfo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C9088-D316-D37E-C0FA-D90912853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5B95A-CD09-BCC3-D642-0468997A8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9CE32-2CAA-0961-EAC9-16B038A45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4E02C-0413-4912-A864-8B7D051585B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94223-BE55-B12F-AA79-F123D8C76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82C4A-6430-2544-6BAF-E538C1C6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C2C4C-4AAD-4007-B48B-29424F6DA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69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6AB7B-03CE-976D-B7C4-675D2D7E9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C6A6-96AF-204F-8BC4-A07946A31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26BAD-004E-97F4-0A35-B653494BA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E4E02C-0413-4912-A864-8B7D051585B3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49FE2-949D-C527-B925-B56388FEC6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7A041-A57F-0E69-61A7-9410E8FB4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BC2C4C-4AAD-4007-B48B-29424F6DA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41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https://www.nytimes.com/wirecutter/reviews/best-pulse-oximeter-for-home-use/" TargetMode="External"/><Relationship Id="rId7" Type="http://schemas.openxmlformats.org/officeDocument/2006/relationships/hyperlink" Target="https://www.freepik.com/premium-photo/pulse-oximeter-blue-background_44408201.htm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g"/><Relationship Id="rId11" Type="http://schemas.openxmlformats.org/officeDocument/2006/relationships/hyperlink" Target="https://www.freepik.com/premium-photo/hand-with-finger-pulse-oximeter-dark-blue-background-self-monitoring-protection-during-pandemic-concept_12671780.htm" TargetMode="External"/><Relationship Id="rId5" Type="http://schemas.openxmlformats.org/officeDocument/2006/relationships/hyperlink" Target="https://www.istockphoto.com/photo/stethoscope-and-pulse-oximeter-on-blue-background-gm1320908100-407297168" TargetMode="External"/><Relationship Id="rId10" Type="http://schemas.openxmlformats.org/officeDocument/2006/relationships/image" Target="../media/image21.jpg"/><Relationship Id="rId4" Type="http://schemas.openxmlformats.org/officeDocument/2006/relationships/image" Target="../media/image18.jpg"/><Relationship Id="rId9" Type="http://schemas.openxmlformats.org/officeDocument/2006/relationships/hyperlink" Target="https://www.vecteezy.com/png/10161471-focus-at-pulse-oximeter-on-index-finger-of-elderly-hand-on-transparent-background-measurement-of-blood-oxygen-and-pulse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2147/MDER.S47319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2147/MDER.S47319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026/2g7z-t345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Racial Bias as a Function of Dataset?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case study in how demographic distributions affect pulse oximetry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Carmen Bland Jr., Sam Gil, Sydney Seder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BF3A80-DE5D-09B1-544C-C8EA3D3B1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E03B8A-4881-028F-EAFF-B3AF3F16B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base data, check for bias across different datasets</a:t>
            </a:r>
          </a:p>
          <a:p>
            <a:r>
              <a:rPr lang="en-US" dirty="0"/>
              <a:t>Utilize ML to develop a “more accurate” algorithm  </a:t>
            </a:r>
          </a:p>
        </p:txBody>
      </p:sp>
    </p:spTree>
    <p:extLst>
      <p:ext uri="{BB962C8B-B14F-4D97-AF65-F5344CB8AC3E}">
        <p14:creationId xmlns:p14="http://schemas.microsoft.com/office/powerpoint/2010/main" val="2124440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844F-4119-7BC5-6C58-AB8DB44E4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96121-E22B-8DC8-EAEC-0769058BE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Experiment Outline, Hypothesis</a:t>
            </a:r>
          </a:p>
        </p:txBody>
      </p:sp>
    </p:spTree>
    <p:extLst>
      <p:ext uri="{BB962C8B-B14F-4D97-AF65-F5344CB8AC3E}">
        <p14:creationId xmlns:p14="http://schemas.microsoft.com/office/powerpoint/2010/main" val="2248341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6031E-3C9D-63BC-B486-FD9D1B31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24E66-A6C8-239D-D3CF-21B7F416C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Compilation – join tables of important values</a:t>
            </a:r>
          </a:p>
          <a:p>
            <a:r>
              <a:rPr lang="en-US" dirty="0"/>
              <a:t>Comparing ground truth to predictors</a:t>
            </a:r>
          </a:p>
          <a:p>
            <a:r>
              <a:rPr lang="en-US" dirty="0"/>
              <a:t>Applying machine learning model to dataset</a:t>
            </a:r>
          </a:p>
          <a:p>
            <a:r>
              <a:rPr lang="en-US" dirty="0"/>
              <a:t>Examine if change in bias occurs</a:t>
            </a:r>
          </a:p>
        </p:txBody>
      </p:sp>
    </p:spTree>
    <p:extLst>
      <p:ext uri="{BB962C8B-B14F-4D97-AF65-F5344CB8AC3E}">
        <p14:creationId xmlns:p14="http://schemas.microsoft.com/office/powerpoint/2010/main" val="2969862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1CDAD-6488-48D2-65FD-B4388F59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Compilation - Sample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FF411D3-4C3A-B206-9060-5367E52237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7249612"/>
              </p:ext>
            </p:extLst>
          </p:nvPr>
        </p:nvGraphicFramePr>
        <p:xfrm>
          <a:off x="838195" y="1690688"/>
          <a:ext cx="10515600" cy="4802193"/>
        </p:xfrm>
        <a:graphic>
          <a:graphicData uri="http://schemas.openxmlformats.org/drawingml/2006/table">
            <a:tbl>
              <a:tblPr firstRow="1">
                <a:tableStyleId>{00A15C55-8517-42AA-B614-E9B94910E393}</a:tableStyleId>
              </a:tblPr>
              <a:tblGrid>
                <a:gridCol w="3912023">
                  <a:extLst>
                    <a:ext uri="{9D8B030D-6E8A-4147-A177-3AD203B41FA5}">
                      <a16:colId xmlns:a16="http://schemas.microsoft.com/office/drawing/2014/main" val="1626563477"/>
                    </a:ext>
                  </a:extLst>
                </a:gridCol>
                <a:gridCol w="610231">
                  <a:extLst>
                    <a:ext uri="{9D8B030D-6E8A-4147-A177-3AD203B41FA5}">
                      <a16:colId xmlns:a16="http://schemas.microsoft.com/office/drawing/2014/main" val="585618948"/>
                    </a:ext>
                  </a:extLst>
                </a:gridCol>
                <a:gridCol w="642921">
                  <a:extLst>
                    <a:ext uri="{9D8B030D-6E8A-4147-A177-3AD203B41FA5}">
                      <a16:colId xmlns:a16="http://schemas.microsoft.com/office/drawing/2014/main" val="4243468234"/>
                    </a:ext>
                  </a:extLst>
                </a:gridCol>
                <a:gridCol w="555746">
                  <a:extLst>
                    <a:ext uri="{9D8B030D-6E8A-4147-A177-3AD203B41FA5}">
                      <a16:colId xmlns:a16="http://schemas.microsoft.com/office/drawing/2014/main" val="1034307472"/>
                    </a:ext>
                  </a:extLst>
                </a:gridCol>
                <a:gridCol w="359601">
                  <a:extLst>
                    <a:ext uri="{9D8B030D-6E8A-4147-A177-3AD203B41FA5}">
                      <a16:colId xmlns:a16="http://schemas.microsoft.com/office/drawing/2014/main" val="1146687042"/>
                    </a:ext>
                  </a:extLst>
                </a:gridCol>
                <a:gridCol w="1449301">
                  <a:extLst>
                    <a:ext uri="{9D8B030D-6E8A-4147-A177-3AD203B41FA5}">
                      <a16:colId xmlns:a16="http://schemas.microsoft.com/office/drawing/2014/main" val="3901173671"/>
                    </a:ext>
                  </a:extLst>
                </a:gridCol>
                <a:gridCol w="1231360">
                  <a:extLst>
                    <a:ext uri="{9D8B030D-6E8A-4147-A177-3AD203B41FA5}">
                      <a16:colId xmlns:a16="http://schemas.microsoft.com/office/drawing/2014/main" val="158165662"/>
                    </a:ext>
                  </a:extLst>
                </a:gridCol>
                <a:gridCol w="1754417">
                  <a:extLst>
                    <a:ext uri="{9D8B030D-6E8A-4147-A177-3AD203B41FA5}">
                      <a16:colId xmlns:a16="http://schemas.microsoft.com/office/drawing/2014/main" val="2044280032"/>
                    </a:ext>
                  </a:extLst>
                </a:gridCol>
              </a:tblGrid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encounter_id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date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time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sample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so2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pulseoximeter.saturation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patient.assigned_sex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patient.race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205784240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97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511853027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013559227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096414331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472374137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083646438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793539104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2:24:00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061367702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3123753421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820974326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377427466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496189029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3949231167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056066495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2920190336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93.7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3167558631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93.7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1311277800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93.7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Asian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3566645309"/>
                  </a:ext>
                </a:extLst>
              </a:tr>
              <a:tr h="25274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01a542fef90c977867f1016bb46772e233006183c5c879b4c3adb77445aa1969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10/3/2218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2:28:00 PM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93.7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Male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Asian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222" marR="3222" marT="3222" marB="0" anchor="b"/>
                </a:tc>
                <a:extLst>
                  <a:ext uri="{0D108BD9-81ED-4DB2-BD59-A6C34878D82A}">
                    <a16:rowId xmlns:a16="http://schemas.microsoft.com/office/drawing/2014/main" val="3207325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065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27855-3D19-1D4C-B0FE-1394E7797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AB97C-1414-54D1-8432-483133EFE5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84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C00BF-5C14-DAB1-6B33-BBD79F4F8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2BED0-74CB-5D5B-DC5C-9DF226A224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97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evice on a finger">
            <a:extLst>
              <a:ext uri="{FF2B5EF4-FFF2-40B4-BE49-F238E27FC236}">
                <a16:creationId xmlns:a16="http://schemas.microsoft.com/office/drawing/2014/main" id="{17537B8E-981F-B5BE-80F8-BA52BFD1A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41" y="1825625"/>
            <a:ext cx="6520518" cy="4351338"/>
          </a:xfrm>
        </p:spPr>
      </p:pic>
      <p:pic>
        <p:nvPicPr>
          <p:cNvPr id="7" name="Picture 6" descr="Desk with stethoscope and computer keyboard">
            <a:extLst>
              <a:ext uri="{FF2B5EF4-FFF2-40B4-BE49-F238E27FC236}">
                <a16:creationId xmlns:a16="http://schemas.microsoft.com/office/drawing/2014/main" id="{EE741032-0274-4678-6C8B-EE7B1F4008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6858" y="3181350"/>
            <a:ext cx="10274458" cy="6858000"/>
          </a:xfrm>
          <a:prstGeom prst="rect">
            <a:avLst/>
          </a:prstGeom>
        </p:spPr>
      </p:pic>
      <p:pic>
        <p:nvPicPr>
          <p:cNvPr id="9" name="Picture 8" descr="Stethoscope on green background">
            <a:extLst>
              <a:ext uri="{FF2B5EF4-FFF2-40B4-BE49-F238E27FC236}">
                <a16:creationId xmlns:a16="http://schemas.microsoft.com/office/drawing/2014/main" id="{F22D3D4D-CA86-0FD2-F92A-F848F29D36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001" y="990599"/>
            <a:ext cx="6549262" cy="398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75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medical devices&#10;&#10;AI-generated content may be incorrect.">
            <a:extLst>
              <a:ext uri="{FF2B5EF4-FFF2-40B4-BE49-F238E27FC236}">
                <a16:creationId xmlns:a16="http://schemas.microsoft.com/office/drawing/2014/main" id="{0F6020BF-2E6D-96B9-43BC-E6E3C68C5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824000" y="3609974"/>
            <a:ext cx="4750538" cy="3167025"/>
          </a:xfrm>
          <a:prstGeom prst="rect">
            <a:avLst/>
          </a:prstGeom>
        </p:spPr>
      </p:pic>
      <p:pic>
        <p:nvPicPr>
          <p:cNvPr id="14" name="Picture 13" descr="A device with a screen and a stethoscope&#10;&#10;AI-generated content may be incorrect.">
            <a:extLst>
              <a:ext uri="{FF2B5EF4-FFF2-40B4-BE49-F238E27FC236}">
                <a16:creationId xmlns:a16="http://schemas.microsoft.com/office/drawing/2014/main" id="{ADEFC2CC-67CE-AA4D-BA2D-DC9AFB163F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222603" y="-279171"/>
            <a:ext cx="6746212" cy="4493057"/>
          </a:xfrm>
          <a:prstGeom prst="rect">
            <a:avLst/>
          </a:prstGeom>
        </p:spPr>
      </p:pic>
      <p:pic>
        <p:nvPicPr>
          <p:cNvPr id="16" name="Picture 15" descr="A blue and white pulse oximeter&#10;&#10;AI-generated content may be incorrect.">
            <a:extLst>
              <a:ext uri="{FF2B5EF4-FFF2-40B4-BE49-F238E27FC236}">
                <a16:creationId xmlns:a16="http://schemas.microsoft.com/office/drawing/2014/main" id="{0F489EE6-47A7-640D-43D4-3285562430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409615" y="1527325"/>
            <a:ext cx="3493282" cy="2181906"/>
          </a:xfrm>
          <a:prstGeom prst="rect">
            <a:avLst/>
          </a:prstGeom>
        </p:spPr>
      </p:pic>
      <p:pic>
        <p:nvPicPr>
          <p:cNvPr id="18" name="Picture 17" descr="A hand holding a device&#10;&#10;AI-generated content may be incorrect.">
            <a:extLst>
              <a:ext uri="{FF2B5EF4-FFF2-40B4-BE49-F238E27FC236}">
                <a16:creationId xmlns:a16="http://schemas.microsoft.com/office/drawing/2014/main" id="{D07AF735-1920-8E14-3641-9F3A787211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66072" y="1146118"/>
            <a:ext cx="3398603" cy="2563113"/>
          </a:xfrm>
          <a:prstGeom prst="rect">
            <a:avLst/>
          </a:prstGeom>
        </p:spPr>
      </p:pic>
      <p:pic>
        <p:nvPicPr>
          <p:cNvPr id="20" name="Picture 19" descr="A finger with a pulse monitor&#10;&#10;AI-generated content may be incorrect.">
            <a:extLst>
              <a:ext uri="{FF2B5EF4-FFF2-40B4-BE49-F238E27FC236}">
                <a16:creationId xmlns:a16="http://schemas.microsoft.com/office/drawing/2014/main" id="{897C117A-2977-897B-DEB9-429667587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6529462" y="4459061"/>
            <a:ext cx="3838538" cy="25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12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C74A-583B-235B-14A0-F17E66375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BFEC1-6BD5-C43E-EC97-1AC774372E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Stethoscope on white background">
            <a:extLst>
              <a:ext uri="{FF2B5EF4-FFF2-40B4-BE49-F238E27FC236}">
                <a16:creationId xmlns:a16="http://schemas.microsoft.com/office/drawing/2014/main" id="{525F9B0C-3CA5-FFBB-E0FD-276842A6F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986" y="185017"/>
            <a:ext cx="3855405" cy="2552700"/>
          </a:xfrm>
          <a:prstGeom prst="rect">
            <a:avLst/>
          </a:prstGeom>
        </p:spPr>
      </p:pic>
      <p:pic>
        <p:nvPicPr>
          <p:cNvPr id="7" name="Picture 6" descr="Stethoscope">
            <a:extLst>
              <a:ext uri="{FF2B5EF4-FFF2-40B4-BE49-F238E27FC236}">
                <a16:creationId xmlns:a16="http://schemas.microsoft.com/office/drawing/2014/main" id="{FDB3B7D9-D1C7-36BA-7A11-1E3ED13DF1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519" y="2721787"/>
            <a:ext cx="5255483" cy="3502800"/>
          </a:xfrm>
          <a:prstGeom prst="rect">
            <a:avLst/>
          </a:prstGeom>
        </p:spPr>
      </p:pic>
      <p:pic>
        <p:nvPicPr>
          <p:cNvPr id="9" name="Picture 8" descr="A stethoscope formed in a heart">
            <a:extLst>
              <a:ext uri="{FF2B5EF4-FFF2-40B4-BE49-F238E27FC236}">
                <a16:creationId xmlns:a16="http://schemas.microsoft.com/office/drawing/2014/main" id="{8AAC7C45-4567-4491-9023-AAB6915F67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141" y="-258853"/>
            <a:ext cx="4653059" cy="299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17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27D645-9226-F31B-B00A-A822EF8E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2792CC-F27E-5674-A45A-56927708A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and Motivations</a:t>
            </a:r>
          </a:p>
          <a:p>
            <a:r>
              <a:rPr lang="en-US" dirty="0"/>
              <a:t>Experiment Setup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Conclusion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2090892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529E7-6D72-6B81-3B79-402F880C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65B65-309A-1E8C-8DD7-FE9413FA0F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brief look at the current studies on pulse oximetry and accuracy</a:t>
            </a:r>
          </a:p>
        </p:txBody>
      </p:sp>
    </p:spTree>
    <p:extLst>
      <p:ext uri="{BB962C8B-B14F-4D97-AF65-F5344CB8AC3E}">
        <p14:creationId xmlns:p14="http://schemas.microsoft.com/office/powerpoint/2010/main" val="849673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4725-DA9E-A0AE-B638-A42F606E0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25" y="-6551"/>
            <a:ext cx="10515600" cy="840634"/>
          </a:xfrm>
        </p:spPr>
        <p:txBody>
          <a:bodyPr>
            <a:noAutofit/>
          </a:bodyPr>
          <a:lstStyle/>
          <a:p>
            <a:r>
              <a:rPr lang="en-US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How Fingertip Oximeters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794C8-0D76-086E-B272-DCD71731F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01" y="937691"/>
            <a:ext cx="5638198" cy="52392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Transmittance oximetry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Two components to device body: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(1) LED prong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(2) photodetector prong</a:t>
            </a:r>
          </a:p>
          <a:p>
            <a:pPr lvl="1">
              <a:lnSpc>
                <a:spcPct val="100000"/>
              </a:lnSpc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Red and Infrared (IR) LED light sent through a medium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If:</a:t>
            </a:r>
          </a:p>
          <a:p>
            <a:pPr lvl="1">
              <a:lnSpc>
                <a:spcPct val="100000"/>
              </a:lnSpc>
            </a:pPr>
            <a:r>
              <a:rPr lang="en-US" sz="200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Blood is well oxygenated, less red light will pass through</a:t>
            </a:r>
          </a:p>
          <a:p>
            <a:pPr lvl="1">
              <a:lnSpc>
                <a:spcPct val="100000"/>
              </a:lnSpc>
            </a:pPr>
            <a:r>
              <a:rPr lang="en-US" sz="200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Blood is lacking oxygen, less IR light will pass through</a:t>
            </a:r>
          </a:p>
          <a:p>
            <a:pPr lvl="1">
              <a:lnSpc>
                <a:spcPct val="100000"/>
              </a:lnSpc>
            </a:pPr>
            <a:endParaRPr lang="en-US" sz="20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6AA141-D652-EC4D-9FDA-569CAFB7AA3C}"/>
              </a:ext>
            </a:extLst>
          </p:cNvPr>
          <p:cNvSpPr txBox="1"/>
          <p:nvPr/>
        </p:nvSpPr>
        <p:spPr>
          <a:xfrm>
            <a:off x="0" y="6421891"/>
            <a:ext cx="106108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Nitzan, Meir, et al. “Pulse Oximetry: Fundamentals and Technology Update.”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Medical Devices (Auckland, N.Z.)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, vol. 7, July 2014, pp. 231–39.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PubMed Central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https://doi.org/10.2147/MDER.S47319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E9394F-35E5-7722-E139-8235E58D2C8C}"/>
              </a:ext>
            </a:extLst>
          </p:cNvPr>
          <p:cNvGrpSpPr/>
          <p:nvPr/>
        </p:nvGrpSpPr>
        <p:grpSpPr>
          <a:xfrm>
            <a:off x="4703805" y="1713469"/>
            <a:ext cx="7366893" cy="3903557"/>
            <a:chOff x="6459242" y="15883376"/>
            <a:chExt cx="6126480" cy="27799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AF69649-3988-C7BE-BA6D-53CB5E436B89}"/>
                </a:ext>
              </a:extLst>
            </p:cNvPr>
            <p:cNvGrpSpPr/>
            <p:nvPr/>
          </p:nvGrpSpPr>
          <p:grpSpPr>
            <a:xfrm>
              <a:off x="6459242" y="15953830"/>
              <a:ext cx="6126480" cy="2581639"/>
              <a:chOff x="4132049" y="2050890"/>
              <a:chExt cx="7938659" cy="3135857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CC5A42B-2B3C-7491-5F18-5A22DAF7150A}"/>
                  </a:ext>
                </a:extLst>
              </p:cNvPr>
              <p:cNvGrpSpPr/>
              <p:nvPr/>
            </p:nvGrpSpPr>
            <p:grpSpPr>
              <a:xfrm>
                <a:off x="4132049" y="2071913"/>
                <a:ext cx="7938659" cy="3109961"/>
                <a:chOff x="3964756" y="2041611"/>
                <a:chExt cx="7766324" cy="3109961"/>
              </a:xfrm>
            </p:grpSpPr>
            <p:sp>
              <p:nvSpPr>
                <p:cNvPr id="22" name="Block Arc 21">
                  <a:extLst>
                    <a:ext uri="{FF2B5EF4-FFF2-40B4-BE49-F238E27FC236}">
                      <a16:creationId xmlns:a16="http://schemas.microsoft.com/office/drawing/2014/main" id="{FE5CC688-6453-A506-3D6C-CABBDE397EDE}"/>
                    </a:ext>
                  </a:extLst>
                </p:cNvPr>
                <p:cNvSpPr/>
                <p:nvPr/>
              </p:nvSpPr>
              <p:spPr>
                <a:xfrm rot="5400000">
                  <a:off x="6292937" y="-286570"/>
                  <a:ext cx="3109961" cy="7766324"/>
                </a:xfrm>
                <a:prstGeom prst="blockArc">
                  <a:avLst>
                    <a:gd name="adj1" fmla="val 10800000"/>
                    <a:gd name="adj2" fmla="val 21561375"/>
                    <a:gd name="adj3" fmla="val 5938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13E783E-A1E3-3A0F-9816-80BD24BCED3E}"/>
                    </a:ext>
                  </a:extLst>
                </p:cNvPr>
                <p:cNvSpPr/>
                <p:nvPr/>
              </p:nvSpPr>
              <p:spPr>
                <a:xfrm>
                  <a:off x="7960728" y="2183786"/>
                  <a:ext cx="457200" cy="112611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8DCC3E06-AC3E-4844-0FAF-3E99A99104F1}"/>
                    </a:ext>
                  </a:extLst>
                </p:cNvPr>
                <p:cNvSpPr/>
                <p:nvPr/>
              </p:nvSpPr>
              <p:spPr>
                <a:xfrm>
                  <a:off x="8461632" y="2183785"/>
                  <a:ext cx="457200" cy="112611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Flowchart: Delay 29">
                  <a:extLst>
                    <a:ext uri="{FF2B5EF4-FFF2-40B4-BE49-F238E27FC236}">
                      <a16:creationId xmlns:a16="http://schemas.microsoft.com/office/drawing/2014/main" id="{743C31AF-F49A-58F0-13EF-C62630325FBC}"/>
                    </a:ext>
                  </a:extLst>
                </p:cNvPr>
                <p:cNvSpPr/>
                <p:nvPr/>
              </p:nvSpPr>
              <p:spPr>
                <a:xfrm>
                  <a:off x="5710335" y="2603241"/>
                  <a:ext cx="5141167" cy="1847461"/>
                </a:xfrm>
                <a:prstGeom prst="flowChartDelay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815CCC90-6E94-77C4-3C5A-5AE294E6DAFC}"/>
                    </a:ext>
                  </a:extLst>
                </p:cNvPr>
                <p:cNvSpPr/>
                <p:nvPr/>
              </p:nvSpPr>
              <p:spPr>
                <a:xfrm>
                  <a:off x="7365642" y="2785738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8BF08DC9-8DC0-CF2B-C3AD-0EAFEB19BC69}"/>
                    </a:ext>
                  </a:extLst>
                </p:cNvPr>
                <p:cNvSpPr/>
                <p:nvPr/>
              </p:nvSpPr>
              <p:spPr>
                <a:xfrm>
                  <a:off x="7598770" y="3857861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59F2FBEF-664B-9510-F6B3-D18EEF2A8DCB}"/>
                    </a:ext>
                  </a:extLst>
                </p:cNvPr>
                <p:cNvSpPr/>
                <p:nvPr/>
              </p:nvSpPr>
              <p:spPr>
                <a:xfrm>
                  <a:off x="8427099" y="2831337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C300A694-4834-8D13-00AB-0FA0B7F785F3}"/>
                    </a:ext>
                  </a:extLst>
                </p:cNvPr>
                <p:cNvSpPr/>
                <p:nvPr/>
              </p:nvSpPr>
              <p:spPr>
                <a:xfrm>
                  <a:off x="6495120" y="3499056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DC07BBB3-2F0A-E104-D07B-B949853345D6}"/>
                    </a:ext>
                  </a:extLst>
                </p:cNvPr>
                <p:cNvSpPr/>
                <p:nvPr/>
              </p:nvSpPr>
              <p:spPr>
                <a:xfrm>
                  <a:off x="8522583" y="3715326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939C2858-DF15-BC60-3CA3-063B6BCF8B69}"/>
                    </a:ext>
                  </a:extLst>
                </p:cNvPr>
                <p:cNvSpPr/>
                <p:nvPr/>
              </p:nvSpPr>
              <p:spPr>
                <a:xfrm>
                  <a:off x="5816199" y="2872154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CEF6E299-2DA3-4661-F341-75981D05C86D}"/>
                    </a:ext>
                  </a:extLst>
                </p:cNvPr>
                <p:cNvCxnSpPr>
                  <a:cxnSpLocks/>
                  <a:stCxn id="23" idx="2"/>
                </p:cNvCxnSpPr>
                <p:nvPr/>
              </p:nvCxnSpPr>
              <p:spPr>
                <a:xfrm>
                  <a:off x="8189328" y="2296397"/>
                  <a:ext cx="0" cy="1698910"/>
                </a:xfrm>
                <a:prstGeom prst="straightConnector1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F6A97F27-2DD6-5C1C-E920-AC401F8627DF}"/>
                    </a:ext>
                  </a:extLst>
                </p:cNvPr>
                <p:cNvCxnSpPr/>
                <p:nvPr/>
              </p:nvCxnSpPr>
              <p:spPr>
                <a:xfrm flipH="1">
                  <a:off x="11551298" y="3613660"/>
                  <a:ext cx="179773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5FEA2FCB-9D14-6329-C487-CC8B5D365E9C}"/>
                    </a:ext>
                  </a:extLst>
                </p:cNvPr>
                <p:cNvSpPr/>
                <p:nvPr/>
              </p:nvSpPr>
              <p:spPr>
                <a:xfrm>
                  <a:off x="8045826" y="4907902"/>
                  <a:ext cx="744204" cy="129386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2A88472F-EF35-273C-E941-1B38239C62DC}"/>
                    </a:ext>
                  </a:extLst>
                </p:cNvPr>
                <p:cNvCxnSpPr>
                  <a:cxnSpLocks/>
                  <a:stCxn id="24" idx="2"/>
                  <a:endCxn id="37" idx="1"/>
                </p:cNvCxnSpPr>
                <p:nvPr/>
              </p:nvCxnSpPr>
              <p:spPr>
                <a:xfrm flipH="1">
                  <a:off x="8668712" y="2296397"/>
                  <a:ext cx="21520" cy="1499760"/>
                </a:xfrm>
                <a:prstGeom prst="straightConnector1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BB3D757C-22C4-B397-8A08-E22EF938DAD3}"/>
                  </a:ext>
                </a:extLst>
              </p:cNvPr>
              <p:cNvSpPr/>
              <p:nvPr/>
            </p:nvSpPr>
            <p:spPr>
              <a:xfrm>
                <a:off x="9225612" y="2656966"/>
                <a:ext cx="2016293" cy="726191"/>
              </a:xfrm>
              <a:custGeom>
                <a:avLst/>
                <a:gdLst>
                  <a:gd name="connsiteX0" fmla="*/ 0 w 1380930"/>
                  <a:gd name="connsiteY0" fmla="*/ 0 h 550506"/>
                  <a:gd name="connsiteX1" fmla="*/ 83975 w 1380930"/>
                  <a:gd name="connsiteY1" fmla="*/ 111967 h 550506"/>
                  <a:gd name="connsiteX2" fmla="*/ 139959 w 1380930"/>
                  <a:gd name="connsiteY2" fmla="*/ 177281 h 550506"/>
                  <a:gd name="connsiteX3" fmla="*/ 214604 w 1380930"/>
                  <a:gd name="connsiteY3" fmla="*/ 242596 h 550506"/>
                  <a:gd name="connsiteX4" fmla="*/ 298579 w 1380930"/>
                  <a:gd name="connsiteY4" fmla="*/ 298579 h 550506"/>
                  <a:gd name="connsiteX5" fmla="*/ 345232 w 1380930"/>
                  <a:gd name="connsiteY5" fmla="*/ 307910 h 550506"/>
                  <a:gd name="connsiteX6" fmla="*/ 391885 w 1380930"/>
                  <a:gd name="connsiteY6" fmla="*/ 335902 h 550506"/>
                  <a:gd name="connsiteX7" fmla="*/ 419877 w 1380930"/>
                  <a:gd name="connsiteY7" fmla="*/ 345232 h 550506"/>
                  <a:gd name="connsiteX8" fmla="*/ 466530 w 1380930"/>
                  <a:gd name="connsiteY8" fmla="*/ 363894 h 550506"/>
                  <a:gd name="connsiteX9" fmla="*/ 541175 w 1380930"/>
                  <a:gd name="connsiteY9" fmla="*/ 382555 h 550506"/>
                  <a:gd name="connsiteX10" fmla="*/ 625151 w 1380930"/>
                  <a:gd name="connsiteY10" fmla="*/ 419877 h 550506"/>
                  <a:gd name="connsiteX11" fmla="*/ 662473 w 1380930"/>
                  <a:gd name="connsiteY11" fmla="*/ 429208 h 550506"/>
                  <a:gd name="connsiteX12" fmla="*/ 886408 w 1380930"/>
                  <a:gd name="connsiteY12" fmla="*/ 447869 h 550506"/>
                  <a:gd name="connsiteX13" fmla="*/ 1045028 w 1380930"/>
                  <a:gd name="connsiteY13" fmla="*/ 522514 h 550506"/>
                  <a:gd name="connsiteX14" fmla="*/ 1175657 w 1380930"/>
                  <a:gd name="connsiteY14" fmla="*/ 550506 h 550506"/>
                  <a:gd name="connsiteX15" fmla="*/ 1259632 w 1380930"/>
                  <a:gd name="connsiteY15" fmla="*/ 485192 h 550506"/>
                  <a:gd name="connsiteX16" fmla="*/ 1334277 w 1380930"/>
                  <a:gd name="connsiteY16" fmla="*/ 447869 h 550506"/>
                  <a:gd name="connsiteX17" fmla="*/ 1380930 w 1380930"/>
                  <a:gd name="connsiteY17" fmla="*/ 410547 h 550506"/>
                  <a:gd name="connsiteX18" fmla="*/ 1362269 w 1380930"/>
                  <a:gd name="connsiteY18" fmla="*/ 354563 h 550506"/>
                  <a:gd name="connsiteX19" fmla="*/ 1315616 w 1380930"/>
                  <a:gd name="connsiteY19" fmla="*/ 335902 h 550506"/>
                  <a:gd name="connsiteX20" fmla="*/ 1259632 w 1380930"/>
                  <a:gd name="connsiteY20" fmla="*/ 307910 h 550506"/>
                  <a:gd name="connsiteX21" fmla="*/ 1231640 w 1380930"/>
                  <a:gd name="connsiteY21" fmla="*/ 298579 h 550506"/>
                  <a:gd name="connsiteX22" fmla="*/ 1156996 w 1380930"/>
                  <a:gd name="connsiteY22" fmla="*/ 261257 h 550506"/>
                  <a:gd name="connsiteX23" fmla="*/ 1101012 w 1380930"/>
                  <a:gd name="connsiteY23" fmla="*/ 223934 h 550506"/>
                  <a:gd name="connsiteX24" fmla="*/ 1054359 w 1380930"/>
                  <a:gd name="connsiteY24" fmla="*/ 205273 h 550506"/>
                  <a:gd name="connsiteX25" fmla="*/ 989045 w 1380930"/>
                  <a:gd name="connsiteY25" fmla="*/ 177281 h 550506"/>
                  <a:gd name="connsiteX26" fmla="*/ 933061 w 1380930"/>
                  <a:gd name="connsiteY26" fmla="*/ 167951 h 550506"/>
                  <a:gd name="connsiteX27" fmla="*/ 793102 w 1380930"/>
                  <a:gd name="connsiteY27" fmla="*/ 121298 h 550506"/>
                  <a:gd name="connsiteX28" fmla="*/ 718457 w 1380930"/>
                  <a:gd name="connsiteY28" fmla="*/ 93306 h 550506"/>
                  <a:gd name="connsiteX29" fmla="*/ 606489 w 1380930"/>
                  <a:gd name="connsiteY29" fmla="*/ 74645 h 550506"/>
                  <a:gd name="connsiteX30" fmla="*/ 522514 w 1380930"/>
                  <a:gd name="connsiteY30" fmla="*/ 46653 h 550506"/>
                  <a:gd name="connsiteX31" fmla="*/ 466530 w 1380930"/>
                  <a:gd name="connsiteY31" fmla="*/ 27992 h 550506"/>
                  <a:gd name="connsiteX32" fmla="*/ 289249 w 1380930"/>
                  <a:gd name="connsiteY32" fmla="*/ 18661 h 550506"/>
                  <a:gd name="connsiteX33" fmla="*/ 102636 w 1380930"/>
                  <a:gd name="connsiteY33" fmla="*/ 9330 h 550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380930" h="550506">
                    <a:moveTo>
                      <a:pt x="0" y="0"/>
                    </a:moveTo>
                    <a:cubicBezTo>
                      <a:pt x="58358" y="102126"/>
                      <a:pt x="10712" y="32044"/>
                      <a:pt x="83975" y="111967"/>
                    </a:cubicBezTo>
                    <a:cubicBezTo>
                      <a:pt x="103351" y="133105"/>
                      <a:pt x="120670" y="156063"/>
                      <a:pt x="139959" y="177281"/>
                    </a:cubicBezTo>
                    <a:cubicBezTo>
                      <a:pt x="168200" y="208346"/>
                      <a:pt x="180952" y="219298"/>
                      <a:pt x="214604" y="242596"/>
                    </a:cubicBezTo>
                    <a:cubicBezTo>
                      <a:pt x="242264" y="261745"/>
                      <a:pt x="268489" y="283534"/>
                      <a:pt x="298579" y="298579"/>
                    </a:cubicBezTo>
                    <a:cubicBezTo>
                      <a:pt x="312764" y="305671"/>
                      <a:pt x="329681" y="304800"/>
                      <a:pt x="345232" y="307910"/>
                    </a:cubicBezTo>
                    <a:cubicBezTo>
                      <a:pt x="360783" y="317241"/>
                      <a:pt x="375664" y="327792"/>
                      <a:pt x="391885" y="335902"/>
                    </a:cubicBezTo>
                    <a:cubicBezTo>
                      <a:pt x="400682" y="340300"/>
                      <a:pt x="410668" y="341779"/>
                      <a:pt x="419877" y="345232"/>
                    </a:cubicBezTo>
                    <a:cubicBezTo>
                      <a:pt x="435560" y="351113"/>
                      <a:pt x="450522" y="358968"/>
                      <a:pt x="466530" y="363894"/>
                    </a:cubicBezTo>
                    <a:cubicBezTo>
                      <a:pt x="491043" y="371437"/>
                      <a:pt x="516990" y="374019"/>
                      <a:pt x="541175" y="382555"/>
                    </a:cubicBezTo>
                    <a:cubicBezTo>
                      <a:pt x="570061" y="392750"/>
                      <a:pt x="596561" y="408881"/>
                      <a:pt x="625151" y="419877"/>
                    </a:cubicBezTo>
                    <a:cubicBezTo>
                      <a:pt x="637120" y="424480"/>
                      <a:pt x="649722" y="427842"/>
                      <a:pt x="662473" y="429208"/>
                    </a:cubicBezTo>
                    <a:cubicBezTo>
                      <a:pt x="736950" y="437188"/>
                      <a:pt x="811763" y="441649"/>
                      <a:pt x="886408" y="447869"/>
                    </a:cubicBezTo>
                    <a:cubicBezTo>
                      <a:pt x="905694" y="457512"/>
                      <a:pt x="1012605" y="513250"/>
                      <a:pt x="1045028" y="522514"/>
                    </a:cubicBezTo>
                    <a:cubicBezTo>
                      <a:pt x="1087846" y="534748"/>
                      <a:pt x="1132114" y="541175"/>
                      <a:pt x="1175657" y="550506"/>
                    </a:cubicBezTo>
                    <a:cubicBezTo>
                      <a:pt x="1233376" y="531266"/>
                      <a:pt x="1184107" y="552325"/>
                      <a:pt x="1259632" y="485192"/>
                    </a:cubicBezTo>
                    <a:cubicBezTo>
                      <a:pt x="1295762" y="453076"/>
                      <a:pt x="1285872" y="476912"/>
                      <a:pt x="1334277" y="447869"/>
                    </a:cubicBezTo>
                    <a:cubicBezTo>
                      <a:pt x="1351354" y="437623"/>
                      <a:pt x="1365379" y="422988"/>
                      <a:pt x="1380930" y="410547"/>
                    </a:cubicBezTo>
                    <a:cubicBezTo>
                      <a:pt x="1374710" y="391886"/>
                      <a:pt x="1375222" y="369367"/>
                      <a:pt x="1362269" y="354563"/>
                    </a:cubicBezTo>
                    <a:cubicBezTo>
                      <a:pt x="1351240" y="341958"/>
                      <a:pt x="1330864" y="342833"/>
                      <a:pt x="1315616" y="335902"/>
                    </a:cubicBezTo>
                    <a:cubicBezTo>
                      <a:pt x="1296622" y="327268"/>
                      <a:pt x="1278698" y="316384"/>
                      <a:pt x="1259632" y="307910"/>
                    </a:cubicBezTo>
                    <a:cubicBezTo>
                      <a:pt x="1250644" y="303915"/>
                      <a:pt x="1240594" y="302649"/>
                      <a:pt x="1231640" y="298579"/>
                    </a:cubicBezTo>
                    <a:cubicBezTo>
                      <a:pt x="1206315" y="287068"/>
                      <a:pt x="1181149" y="275059"/>
                      <a:pt x="1156996" y="261257"/>
                    </a:cubicBezTo>
                    <a:cubicBezTo>
                      <a:pt x="1137523" y="250129"/>
                      <a:pt x="1121836" y="232264"/>
                      <a:pt x="1101012" y="223934"/>
                    </a:cubicBezTo>
                    <a:cubicBezTo>
                      <a:pt x="1085461" y="217714"/>
                      <a:pt x="1069664" y="212075"/>
                      <a:pt x="1054359" y="205273"/>
                    </a:cubicBezTo>
                    <a:cubicBezTo>
                      <a:pt x="1025842" y="192599"/>
                      <a:pt x="1017785" y="183668"/>
                      <a:pt x="989045" y="177281"/>
                    </a:cubicBezTo>
                    <a:cubicBezTo>
                      <a:pt x="970577" y="173177"/>
                      <a:pt x="951722" y="171061"/>
                      <a:pt x="933061" y="167951"/>
                    </a:cubicBezTo>
                    <a:cubicBezTo>
                      <a:pt x="838746" y="120793"/>
                      <a:pt x="885955" y="134562"/>
                      <a:pt x="793102" y="121298"/>
                    </a:cubicBezTo>
                    <a:cubicBezTo>
                      <a:pt x="778817" y="115584"/>
                      <a:pt x="737969" y="98184"/>
                      <a:pt x="718457" y="93306"/>
                    </a:cubicBezTo>
                    <a:cubicBezTo>
                      <a:pt x="682064" y="84208"/>
                      <a:pt x="643369" y="79913"/>
                      <a:pt x="606489" y="74645"/>
                    </a:cubicBezTo>
                    <a:cubicBezTo>
                      <a:pt x="538063" y="40430"/>
                      <a:pt x="602098" y="68357"/>
                      <a:pt x="522514" y="46653"/>
                    </a:cubicBezTo>
                    <a:cubicBezTo>
                      <a:pt x="503536" y="41477"/>
                      <a:pt x="486061" y="30336"/>
                      <a:pt x="466530" y="27992"/>
                    </a:cubicBezTo>
                    <a:cubicBezTo>
                      <a:pt x="407776" y="20941"/>
                      <a:pt x="348343" y="21771"/>
                      <a:pt x="289249" y="18661"/>
                    </a:cubicBezTo>
                    <a:cubicBezTo>
                      <a:pt x="211097" y="-7391"/>
                      <a:pt x="271092" y="9330"/>
                      <a:pt x="102636" y="9330"/>
                    </a:cubicBezTo>
                  </a:path>
                </a:pathLst>
              </a:custGeom>
              <a:solidFill>
                <a:srgbClr val="FDF2E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834C325-029A-797B-1345-7C1D39579175}"/>
                  </a:ext>
                </a:extLst>
              </p:cNvPr>
              <p:cNvSpPr/>
              <p:nvPr/>
            </p:nvSpPr>
            <p:spPr>
              <a:xfrm>
                <a:off x="5919264" y="2050890"/>
                <a:ext cx="532562" cy="49386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1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FDBCD51-60A0-D8E4-45B6-BC43CA3ADCD6}"/>
                  </a:ext>
                </a:extLst>
              </p:cNvPr>
              <p:cNvSpPr/>
              <p:nvPr/>
            </p:nvSpPr>
            <p:spPr>
              <a:xfrm>
                <a:off x="6000580" y="4692879"/>
                <a:ext cx="532562" cy="49386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2</a:t>
                </a:r>
              </a:p>
            </p:txBody>
          </p:sp>
        </p:grp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7AD6F01-3308-2B23-E7ED-D000EA4E3AD1}"/>
                </a:ext>
              </a:extLst>
            </p:cNvPr>
            <p:cNvCxnSpPr>
              <a:cxnSpLocks/>
              <a:stCxn id="20" idx="6"/>
            </p:cNvCxnSpPr>
            <p:nvPr/>
          </p:nvCxnSpPr>
          <p:spPr>
            <a:xfrm>
              <a:off x="8249478" y="16157123"/>
              <a:ext cx="998321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1C52C72-6DBC-7A46-417D-06980660331B}"/>
                </a:ext>
              </a:extLst>
            </p:cNvPr>
            <p:cNvSpPr/>
            <p:nvPr/>
          </p:nvSpPr>
          <p:spPr>
            <a:xfrm>
              <a:off x="9503780" y="15883376"/>
              <a:ext cx="1023085" cy="50689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99EB91C-00C6-3F30-FEEB-1D3790C0B956}"/>
                </a:ext>
              </a:extLst>
            </p:cNvPr>
            <p:cNvCxnSpPr>
              <a:cxnSpLocks/>
              <a:stCxn id="21" idx="6"/>
            </p:cNvCxnSpPr>
            <p:nvPr/>
          </p:nvCxnSpPr>
          <p:spPr>
            <a:xfrm flipV="1">
              <a:off x="8312232" y="18330853"/>
              <a:ext cx="1059355" cy="132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01182A-E9EB-CBBE-5F52-684C68659448}"/>
                </a:ext>
              </a:extLst>
            </p:cNvPr>
            <p:cNvSpPr/>
            <p:nvPr/>
          </p:nvSpPr>
          <p:spPr>
            <a:xfrm>
              <a:off x="9463026" y="18102029"/>
              <a:ext cx="955433" cy="56134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3478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421321-A375-1BC9-6557-87160695B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42B49D-D8E5-7063-1A4B-A32E7269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" y="95251"/>
            <a:ext cx="5715000" cy="971550"/>
          </a:xfrm>
          <a:effectLst/>
        </p:spPr>
        <p:txBody>
          <a:bodyPr>
            <a:normAutofit fontScale="90000"/>
          </a:bodyPr>
          <a:lstStyle/>
          <a:p>
            <a:r>
              <a:rPr lang="en-US" spc="300" dirty="0">
                <a:solidFill>
                  <a:srgbClr val="2C2C2C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Calibri Light" panose="020F0302020204030204" pitchFamily="34" charset="0"/>
              </a:rPr>
              <a:t>TABLE OF 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96C0DE-E202-D889-BBA5-98071423E685}"/>
              </a:ext>
            </a:extLst>
          </p:cNvPr>
          <p:cNvSpPr txBox="1"/>
          <p:nvPr/>
        </p:nvSpPr>
        <p:spPr>
          <a:xfrm>
            <a:off x="1985963" y="1686996"/>
            <a:ext cx="619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Yu Gothic UI Light" panose="020B0300000000000000" pitchFamily="34" charset="-128"/>
                <a:ea typeface="Yu Gothic UI Light" panose="020B0300000000000000" pitchFamily="34" charset="-128"/>
                <a:cs typeface="Calibri Light" panose="020F0302020204030204" pitchFamily="34" charset="0"/>
              </a:rPr>
              <a:t>Background &amp; Motivations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34A56B-FED9-98D0-7844-496DD934DF6A}"/>
              </a:ext>
            </a:extLst>
          </p:cNvPr>
          <p:cNvSpPr txBox="1"/>
          <p:nvPr/>
        </p:nvSpPr>
        <p:spPr>
          <a:xfrm>
            <a:off x="1985963" y="2830411"/>
            <a:ext cx="619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Yu Gothic UI Light" panose="020B0300000000000000" pitchFamily="34" charset="-128"/>
                <a:ea typeface="Yu Gothic UI Light" panose="020B0300000000000000" pitchFamily="34" charset="-128"/>
                <a:cs typeface="Calibri Light" panose="020F0302020204030204" pitchFamily="34" charset="0"/>
              </a:rPr>
              <a:t>Experiment Setup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B1B367-7776-074A-9772-AAC90617F099}"/>
              </a:ext>
            </a:extLst>
          </p:cNvPr>
          <p:cNvSpPr txBox="1"/>
          <p:nvPr/>
        </p:nvSpPr>
        <p:spPr>
          <a:xfrm>
            <a:off x="1985963" y="3973826"/>
            <a:ext cx="619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Yu Gothic UI Light" panose="020B0300000000000000" pitchFamily="34" charset="-128"/>
                <a:ea typeface="Yu Gothic UI Light" panose="020B0300000000000000" pitchFamily="34" charset="-128"/>
                <a:cs typeface="Calibri Light" panose="020F0302020204030204" pitchFamily="34" charset="0"/>
              </a:rPr>
              <a:t>Results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D1EEDD-79BF-D6F4-E706-7C15239350EC}"/>
              </a:ext>
            </a:extLst>
          </p:cNvPr>
          <p:cNvSpPr txBox="1"/>
          <p:nvPr/>
        </p:nvSpPr>
        <p:spPr>
          <a:xfrm>
            <a:off x="1985963" y="5160408"/>
            <a:ext cx="619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Yu Gothic UI Light" panose="020B0300000000000000" pitchFamily="34" charset="-128"/>
                <a:ea typeface="Yu Gothic UI Light" panose="020B0300000000000000" pitchFamily="34" charset="-128"/>
                <a:cs typeface="Calibri Light" panose="020F0302020204030204" pitchFamily="34" charset="0"/>
              </a:rPr>
              <a:t>Conclusions &amp; Future Work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B2AE32A-2818-EA6F-BCA5-1915AAF14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2512" y="1556826"/>
            <a:ext cx="783560" cy="783560"/>
          </a:xfrm>
          <a:prstGeom prst="ellipse">
            <a:avLst/>
          </a:prstGeom>
          <a:solidFill>
            <a:srgbClr val="2C2C2C"/>
          </a:solidFill>
          <a:ln w="19050">
            <a:solidFill>
              <a:srgbClr val="2C2C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C2C2C"/>
              </a:solidFill>
            </a:endParaRPr>
          </a:p>
        </p:txBody>
      </p:sp>
      <p:pic>
        <p:nvPicPr>
          <p:cNvPr id="17" name="Graphic 16" descr="Open book outline">
            <a:extLst>
              <a:ext uri="{FF2B5EF4-FFF2-40B4-BE49-F238E27FC236}">
                <a16:creationId xmlns:a16="http://schemas.microsoft.com/office/drawing/2014/main" id="{7294D9AA-29D7-42C6-F6A6-979D0C65FE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956074" y="1700388"/>
            <a:ext cx="496436" cy="496436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586FC8BE-ABCA-784F-CA60-C543B8520879}"/>
              </a:ext>
            </a:extLst>
          </p:cNvPr>
          <p:cNvGrpSpPr/>
          <p:nvPr/>
        </p:nvGrpSpPr>
        <p:grpSpPr>
          <a:xfrm>
            <a:off x="812512" y="2700241"/>
            <a:ext cx="783560" cy="783560"/>
            <a:chOff x="812512" y="1556826"/>
            <a:chExt cx="783560" cy="78356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92401AF-559B-DC05-7A0D-CD3F42E7E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2512" y="1556826"/>
              <a:ext cx="783560" cy="783560"/>
            </a:xfrm>
            <a:prstGeom prst="ellipse">
              <a:avLst/>
            </a:prstGeom>
            <a:solidFill>
              <a:srgbClr val="2C2C2C"/>
            </a:solidFill>
            <a:ln w="19050">
              <a:solidFill>
                <a:srgbClr val="2C2C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C2C"/>
                </a:solidFill>
              </a:endParaRPr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7E77EC4D-EB65-F3C3-593D-6863FBAEC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56074" y="1700388"/>
              <a:ext cx="496436" cy="496436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BA59860-245B-EF44-9E04-80A8A54EEA42}"/>
              </a:ext>
            </a:extLst>
          </p:cNvPr>
          <p:cNvGrpSpPr/>
          <p:nvPr/>
        </p:nvGrpSpPr>
        <p:grpSpPr>
          <a:xfrm>
            <a:off x="812512" y="3843656"/>
            <a:ext cx="783560" cy="783560"/>
            <a:chOff x="812512" y="1556826"/>
            <a:chExt cx="783560" cy="78356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E247C1B-60EB-7BA9-8A1A-E54E8D881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2512" y="1556826"/>
              <a:ext cx="783560" cy="783560"/>
            </a:xfrm>
            <a:prstGeom prst="ellipse">
              <a:avLst/>
            </a:prstGeom>
            <a:solidFill>
              <a:srgbClr val="2C2C2C"/>
            </a:solidFill>
            <a:ln w="19050">
              <a:solidFill>
                <a:srgbClr val="2C2C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C2C"/>
                </a:solidFill>
              </a:endParaRPr>
            </a:p>
          </p:txBody>
        </p:sp>
        <p:pic>
          <p:nvPicPr>
            <p:cNvPr id="34" name="Graphic 33" descr="Statistics outline">
              <a:extLst>
                <a:ext uri="{FF2B5EF4-FFF2-40B4-BE49-F238E27FC236}">
                  <a16:creationId xmlns:a16="http://schemas.microsoft.com/office/drawing/2014/main" id="{45C081AF-874F-5FE8-CB4D-69B631820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956074" y="1700388"/>
              <a:ext cx="496436" cy="496436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1D7EBE1-93CD-0E36-E476-C42FEE8F9780}"/>
              </a:ext>
            </a:extLst>
          </p:cNvPr>
          <p:cNvGrpSpPr/>
          <p:nvPr/>
        </p:nvGrpSpPr>
        <p:grpSpPr>
          <a:xfrm>
            <a:off x="812512" y="5030238"/>
            <a:ext cx="783560" cy="783560"/>
            <a:chOff x="812512" y="1556826"/>
            <a:chExt cx="783560" cy="78356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A9986CB-2EDE-D443-60B4-673E6E54B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2512" y="1556826"/>
              <a:ext cx="783560" cy="783560"/>
            </a:xfrm>
            <a:prstGeom prst="ellipse">
              <a:avLst/>
            </a:prstGeom>
            <a:solidFill>
              <a:srgbClr val="2C2C2C"/>
            </a:solidFill>
            <a:ln w="19050">
              <a:solidFill>
                <a:srgbClr val="2C2C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C2C"/>
                </a:solidFill>
              </a:endParaRPr>
            </a:p>
          </p:txBody>
        </p:sp>
        <p:pic>
          <p:nvPicPr>
            <p:cNvPr id="37" name="Graphic 36" descr="Questions outline">
              <a:extLst>
                <a:ext uri="{FF2B5EF4-FFF2-40B4-BE49-F238E27FC236}">
                  <a16:creationId xmlns:a16="http://schemas.microsoft.com/office/drawing/2014/main" id="{83EA01EB-7AEF-B380-75B9-E8972727A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956074" y="1700388"/>
              <a:ext cx="496436" cy="4964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2539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30k+ Pulse Oximeter Pictures | Download Free Images on Unsplash">
            <a:extLst>
              <a:ext uri="{FF2B5EF4-FFF2-40B4-BE49-F238E27FC236}">
                <a16:creationId xmlns:a16="http://schemas.microsoft.com/office/drawing/2014/main" id="{62EBA23D-24AF-D305-EB94-CA5769B66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14300"/>
            <a:ext cx="7543800" cy="4242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96D0C-8BF7-7B8C-B7FE-DC39E7E5C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825" y="4842481"/>
            <a:ext cx="10515600" cy="150018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 brief look at the current studies on pulse oximetry and accuracy.</a:t>
            </a:r>
          </a:p>
          <a:p>
            <a:endParaRPr lang="en-US" sz="28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210796E-D521-3E08-32F2-C6CE207ADFC0}"/>
              </a:ext>
            </a:extLst>
          </p:cNvPr>
          <p:cNvSpPr txBox="1">
            <a:spLocks/>
          </p:cNvSpPr>
          <p:nvPr/>
        </p:nvSpPr>
        <p:spPr>
          <a:xfrm>
            <a:off x="504825" y="3870931"/>
            <a:ext cx="6934200" cy="97155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300" dirty="0">
                <a:solidFill>
                  <a:srgbClr val="161616"/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  <a:cs typeface="Calibri Light" panose="020F0302020204030204" pitchFamily="34" charset="0"/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162274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35C24-46D0-5BD7-8490-5E7881CAD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278C-7F9A-F636-0242-6E31A583C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25" y="-6551"/>
            <a:ext cx="10515600" cy="840634"/>
          </a:xfrm>
        </p:spPr>
        <p:txBody>
          <a:bodyPr>
            <a:noAutofit/>
          </a:bodyPr>
          <a:lstStyle/>
          <a:p>
            <a:r>
              <a:rPr lang="en-US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rPr>
              <a:t>How Fingertip Oximeters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49DE8-1C4D-BF03-A2B8-A2184A3FB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01" y="937691"/>
            <a:ext cx="5638198" cy="52392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Transmittance oximetry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Two components to device body: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(1) LED prong</a:t>
            </a:r>
          </a:p>
          <a:p>
            <a:pPr lvl="1">
              <a:lnSpc>
                <a:spcPct val="100000"/>
              </a:lnSpc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(2) photodetector prong</a:t>
            </a:r>
          </a:p>
          <a:p>
            <a:pPr lvl="1">
              <a:lnSpc>
                <a:spcPct val="100000"/>
              </a:lnSpc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Red and Infrared (IR) LED light sent through a medium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If:</a:t>
            </a:r>
          </a:p>
          <a:p>
            <a:pPr lvl="1">
              <a:lnSpc>
                <a:spcPct val="100000"/>
              </a:lnSpc>
            </a:pPr>
            <a:r>
              <a:rPr lang="en-US" sz="200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Blood is well oxygenated, less red light will pass through</a:t>
            </a:r>
          </a:p>
          <a:p>
            <a:pPr lvl="1">
              <a:lnSpc>
                <a:spcPct val="100000"/>
              </a:lnSpc>
            </a:pPr>
            <a:r>
              <a:rPr lang="en-US" sz="200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Blood is lacking oxygen, less IR light will pass through</a:t>
            </a:r>
          </a:p>
          <a:p>
            <a:pPr lvl="1">
              <a:lnSpc>
                <a:spcPct val="100000"/>
              </a:lnSpc>
            </a:pPr>
            <a:endParaRPr lang="en-US" sz="20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E30BE-83C0-4C19-CFF9-3B8F78C52064}"/>
              </a:ext>
            </a:extLst>
          </p:cNvPr>
          <p:cNvSpPr txBox="1"/>
          <p:nvPr/>
        </p:nvSpPr>
        <p:spPr>
          <a:xfrm>
            <a:off x="0" y="6421891"/>
            <a:ext cx="106108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Nitzan, Meir, et al. “Pulse Oximetry: Fundamentals and Technology Update.”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Medical Devices (Auckland, N.Z.)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, vol. 7, July 2014, pp. 231–39.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PubMed Central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https://doi.org/10.2147/MDER.S47319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4CE2CF0-D099-2FE6-E8BD-973FE646F18F}"/>
              </a:ext>
            </a:extLst>
          </p:cNvPr>
          <p:cNvGrpSpPr/>
          <p:nvPr/>
        </p:nvGrpSpPr>
        <p:grpSpPr>
          <a:xfrm>
            <a:off x="4703805" y="1713469"/>
            <a:ext cx="7366893" cy="3903557"/>
            <a:chOff x="6459242" y="15883376"/>
            <a:chExt cx="6126480" cy="27799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5FE766-2D9E-278A-B5A3-9A7FD46D4C1D}"/>
                </a:ext>
              </a:extLst>
            </p:cNvPr>
            <p:cNvGrpSpPr/>
            <p:nvPr/>
          </p:nvGrpSpPr>
          <p:grpSpPr>
            <a:xfrm>
              <a:off x="6459242" y="15953830"/>
              <a:ext cx="6126480" cy="2581639"/>
              <a:chOff x="4132049" y="2050890"/>
              <a:chExt cx="7938659" cy="3135857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5A9DA54E-E437-D2C4-F855-F8C87EC897EF}"/>
                  </a:ext>
                </a:extLst>
              </p:cNvPr>
              <p:cNvGrpSpPr/>
              <p:nvPr/>
            </p:nvGrpSpPr>
            <p:grpSpPr>
              <a:xfrm>
                <a:off x="4132049" y="2071913"/>
                <a:ext cx="7938659" cy="3109961"/>
                <a:chOff x="3964756" y="2041611"/>
                <a:chExt cx="7766324" cy="3109961"/>
              </a:xfrm>
            </p:grpSpPr>
            <p:sp>
              <p:nvSpPr>
                <p:cNvPr id="22" name="Block Arc 21">
                  <a:extLst>
                    <a:ext uri="{FF2B5EF4-FFF2-40B4-BE49-F238E27FC236}">
                      <a16:creationId xmlns:a16="http://schemas.microsoft.com/office/drawing/2014/main" id="{E5B2AD4B-A578-4AB4-885C-FCDB781B037A}"/>
                    </a:ext>
                  </a:extLst>
                </p:cNvPr>
                <p:cNvSpPr/>
                <p:nvPr/>
              </p:nvSpPr>
              <p:spPr>
                <a:xfrm rot="5400000">
                  <a:off x="6292937" y="-286570"/>
                  <a:ext cx="3109961" cy="7766324"/>
                </a:xfrm>
                <a:prstGeom prst="blockArc">
                  <a:avLst>
                    <a:gd name="adj1" fmla="val 10800000"/>
                    <a:gd name="adj2" fmla="val 21561375"/>
                    <a:gd name="adj3" fmla="val 5938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B74F9D1D-D84B-435E-8C7A-FD20DC326FA2}"/>
                    </a:ext>
                  </a:extLst>
                </p:cNvPr>
                <p:cNvSpPr/>
                <p:nvPr/>
              </p:nvSpPr>
              <p:spPr>
                <a:xfrm>
                  <a:off x="7960728" y="2183786"/>
                  <a:ext cx="457200" cy="112611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82F1D03-640D-A0B0-99DB-87CEF387EFC4}"/>
                    </a:ext>
                  </a:extLst>
                </p:cNvPr>
                <p:cNvSpPr/>
                <p:nvPr/>
              </p:nvSpPr>
              <p:spPr>
                <a:xfrm>
                  <a:off x="8461632" y="2183785"/>
                  <a:ext cx="457200" cy="112611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Flowchart: Delay 29">
                  <a:extLst>
                    <a:ext uri="{FF2B5EF4-FFF2-40B4-BE49-F238E27FC236}">
                      <a16:creationId xmlns:a16="http://schemas.microsoft.com/office/drawing/2014/main" id="{45719D74-CF6F-3754-4630-4F68B1B75694}"/>
                    </a:ext>
                  </a:extLst>
                </p:cNvPr>
                <p:cNvSpPr/>
                <p:nvPr/>
              </p:nvSpPr>
              <p:spPr>
                <a:xfrm>
                  <a:off x="5710335" y="2603241"/>
                  <a:ext cx="5141167" cy="1847461"/>
                </a:xfrm>
                <a:prstGeom prst="flowChartDelay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E3044C3-0124-0A9F-AA36-086FDE2327F6}"/>
                    </a:ext>
                  </a:extLst>
                </p:cNvPr>
                <p:cNvSpPr/>
                <p:nvPr/>
              </p:nvSpPr>
              <p:spPr>
                <a:xfrm>
                  <a:off x="7365642" y="2785738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4F38B385-3AA1-B1BA-0BA1-A110DB8061D3}"/>
                    </a:ext>
                  </a:extLst>
                </p:cNvPr>
                <p:cNvSpPr/>
                <p:nvPr/>
              </p:nvSpPr>
              <p:spPr>
                <a:xfrm>
                  <a:off x="7598770" y="3857861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BCC347B9-7204-5355-354B-C8EB6E2D7AC9}"/>
                    </a:ext>
                  </a:extLst>
                </p:cNvPr>
                <p:cNvSpPr/>
                <p:nvPr/>
              </p:nvSpPr>
              <p:spPr>
                <a:xfrm>
                  <a:off x="8427099" y="2831337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92FAA544-8B2E-BCB8-35FB-677258090529}"/>
                    </a:ext>
                  </a:extLst>
                </p:cNvPr>
                <p:cNvSpPr/>
                <p:nvPr/>
              </p:nvSpPr>
              <p:spPr>
                <a:xfrm>
                  <a:off x="6495120" y="3499056"/>
                  <a:ext cx="770398" cy="574037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b="1"/>
                    <a:t>Hb</a:t>
                  </a: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878DE1F9-EFBC-3A15-BF51-E68E440A5467}"/>
                    </a:ext>
                  </a:extLst>
                </p:cNvPr>
                <p:cNvSpPr/>
                <p:nvPr/>
              </p:nvSpPr>
              <p:spPr>
                <a:xfrm>
                  <a:off x="8522583" y="3715326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AFB97FEB-9CFE-8AF5-23CB-168231108D61}"/>
                    </a:ext>
                  </a:extLst>
                </p:cNvPr>
                <p:cNvSpPr/>
                <p:nvPr/>
              </p:nvSpPr>
              <p:spPr>
                <a:xfrm>
                  <a:off x="5816199" y="2872154"/>
                  <a:ext cx="997832" cy="551947"/>
                </a:xfrm>
                <a:prstGeom prst="ellipse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b="1"/>
                    <a:t>HbO</a:t>
                  </a:r>
                  <a:r>
                    <a:rPr lang="en-US" sz="1400" b="1" baseline="-25000"/>
                    <a:t>2</a:t>
                  </a:r>
                  <a:endParaRPr lang="en-US" sz="1400" b="1"/>
                </a:p>
              </p:txBody>
            </p: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A05F1284-AF4A-4298-C482-4B3AA909EDDB}"/>
                    </a:ext>
                  </a:extLst>
                </p:cNvPr>
                <p:cNvCxnSpPr>
                  <a:cxnSpLocks/>
                  <a:stCxn id="23" idx="2"/>
                </p:cNvCxnSpPr>
                <p:nvPr/>
              </p:nvCxnSpPr>
              <p:spPr>
                <a:xfrm>
                  <a:off x="8189328" y="2296397"/>
                  <a:ext cx="0" cy="1698910"/>
                </a:xfrm>
                <a:prstGeom prst="straightConnector1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6BA24135-ABC6-48D4-FB8F-FF8142C64477}"/>
                    </a:ext>
                  </a:extLst>
                </p:cNvPr>
                <p:cNvCxnSpPr/>
                <p:nvPr/>
              </p:nvCxnSpPr>
              <p:spPr>
                <a:xfrm flipH="1">
                  <a:off x="11551298" y="3613660"/>
                  <a:ext cx="179773" cy="0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DB6265F9-D3CD-F3AB-53C5-9257272FCFFF}"/>
                    </a:ext>
                  </a:extLst>
                </p:cNvPr>
                <p:cNvSpPr/>
                <p:nvPr/>
              </p:nvSpPr>
              <p:spPr>
                <a:xfrm>
                  <a:off x="8045826" y="4907902"/>
                  <a:ext cx="744204" cy="129386"/>
                </a:xfrm>
                <a:prstGeom prst="rect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F10FF695-3E45-18C6-F854-4440DC178697}"/>
                    </a:ext>
                  </a:extLst>
                </p:cNvPr>
                <p:cNvCxnSpPr>
                  <a:cxnSpLocks/>
                  <a:stCxn id="24" idx="2"/>
                  <a:endCxn id="37" idx="1"/>
                </p:cNvCxnSpPr>
                <p:nvPr/>
              </p:nvCxnSpPr>
              <p:spPr>
                <a:xfrm flipH="1">
                  <a:off x="8668712" y="2296397"/>
                  <a:ext cx="21520" cy="1499760"/>
                </a:xfrm>
                <a:prstGeom prst="straightConnector1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B62273FE-8FCD-A64C-BEC6-C0402D351FAA}"/>
                  </a:ext>
                </a:extLst>
              </p:cNvPr>
              <p:cNvSpPr/>
              <p:nvPr/>
            </p:nvSpPr>
            <p:spPr>
              <a:xfrm>
                <a:off x="9225612" y="2656966"/>
                <a:ext cx="2016293" cy="726191"/>
              </a:xfrm>
              <a:custGeom>
                <a:avLst/>
                <a:gdLst>
                  <a:gd name="connsiteX0" fmla="*/ 0 w 1380930"/>
                  <a:gd name="connsiteY0" fmla="*/ 0 h 550506"/>
                  <a:gd name="connsiteX1" fmla="*/ 83975 w 1380930"/>
                  <a:gd name="connsiteY1" fmla="*/ 111967 h 550506"/>
                  <a:gd name="connsiteX2" fmla="*/ 139959 w 1380930"/>
                  <a:gd name="connsiteY2" fmla="*/ 177281 h 550506"/>
                  <a:gd name="connsiteX3" fmla="*/ 214604 w 1380930"/>
                  <a:gd name="connsiteY3" fmla="*/ 242596 h 550506"/>
                  <a:gd name="connsiteX4" fmla="*/ 298579 w 1380930"/>
                  <a:gd name="connsiteY4" fmla="*/ 298579 h 550506"/>
                  <a:gd name="connsiteX5" fmla="*/ 345232 w 1380930"/>
                  <a:gd name="connsiteY5" fmla="*/ 307910 h 550506"/>
                  <a:gd name="connsiteX6" fmla="*/ 391885 w 1380930"/>
                  <a:gd name="connsiteY6" fmla="*/ 335902 h 550506"/>
                  <a:gd name="connsiteX7" fmla="*/ 419877 w 1380930"/>
                  <a:gd name="connsiteY7" fmla="*/ 345232 h 550506"/>
                  <a:gd name="connsiteX8" fmla="*/ 466530 w 1380930"/>
                  <a:gd name="connsiteY8" fmla="*/ 363894 h 550506"/>
                  <a:gd name="connsiteX9" fmla="*/ 541175 w 1380930"/>
                  <a:gd name="connsiteY9" fmla="*/ 382555 h 550506"/>
                  <a:gd name="connsiteX10" fmla="*/ 625151 w 1380930"/>
                  <a:gd name="connsiteY10" fmla="*/ 419877 h 550506"/>
                  <a:gd name="connsiteX11" fmla="*/ 662473 w 1380930"/>
                  <a:gd name="connsiteY11" fmla="*/ 429208 h 550506"/>
                  <a:gd name="connsiteX12" fmla="*/ 886408 w 1380930"/>
                  <a:gd name="connsiteY12" fmla="*/ 447869 h 550506"/>
                  <a:gd name="connsiteX13" fmla="*/ 1045028 w 1380930"/>
                  <a:gd name="connsiteY13" fmla="*/ 522514 h 550506"/>
                  <a:gd name="connsiteX14" fmla="*/ 1175657 w 1380930"/>
                  <a:gd name="connsiteY14" fmla="*/ 550506 h 550506"/>
                  <a:gd name="connsiteX15" fmla="*/ 1259632 w 1380930"/>
                  <a:gd name="connsiteY15" fmla="*/ 485192 h 550506"/>
                  <a:gd name="connsiteX16" fmla="*/ 1334277 w 1380930"/>
                  <a:gd name="connsiteY16" fmla="*/ 447869 h 550506"/>
                  <a:gd name="connsiteX17" fmla="*/ 1380930 w 1380930"/>
                  <a:gd name="connsiteY17" fmla="*/ 410547 h 550506"/>
                  <a:gd name="connsiteX18" fmla="*/ 1362269 w 1380930"/>
                  <a:gd name="connsiteY18" fmla="*/ 354563 h 550506"/>
                  <a:gd name="connsiteX19" fmla="*/ 1315616 w 1380930"/>
                  <a:gd name="connsiteY19" fmla="*/ 335902 h 550506"/>
                  <a:gd name="connsiteX20" fmla="*/ 1259632 w 1380930"/>
                  <a:gd name="connsiteY20" fmla="*/ 307910 h 550506"/>
                  <a:gd name="connsiteX21" fmla="*/ 1231640 w 1380930"/>
                  <a:gd name="connsiteY21" fmla="*/ 298579 h 550506"/>
                  <a:gd name="connsiteX22" fmla="*/ 1156996 w 1380930"/>
                  <a:gd name="connsiteY22" fmla="*/ 261257 h 550506"/>
                  <a:gd name="connsiteX23" fmla="*/ 1101012 w 1380930"/>
                  <a:gd name="connsiteY23" fmla="*/ 223934 h 550506"/>
                  <a:gd name="connsiteX24" fmla="*/ 1054359 w 1380930"/>
                  <a:gd name="connsiteY24" fmla="*/ 205273 h 550506"/>
                  <a:gd name="connsiteX25" fmla="*/ 989045 w 1380930"/>
                  <a:gd name="connsiteY25" fmla="*/ 177281 h 550506"/>
                  <a:gd name="connsiteX26" fmla="*/ 933061 w 1380930"/>
                  <a:gd name="connsiteY26" fmla="*/ 167951 h 550506"/>
                  <a:gd name="connsiteX27" fmla="*/ 793102 w 1380930"/>
                  <a:gd name="connsiteY27" fmla="*/ 121298 h 550506"/>
                  <a:gd name="connsiteX28" fmla="*/ 718457 w 1380930"/>
                  <a:gd name="connsiteY28" fmla="*/ 93306 h 550506"/>
                  <a:gd name="connsiteX29" fmla="*/ 606489 w 1380930"/>
                  <a:gd name="connsiteY29" fmla="*/ 74645 h 550506"/>
                  <a:gd name="connsiteX30" fmla="*/ 522514 w 1380930"/>
                  <a:gd name="connsiteY30" fmla="*/ 46653 h 550506"/>
                  <a:gd name="connsiteX31" fmla="*/ 466530 w 1380930"/>
                  <a:gd name="connsiteY31" fmla="*/ 27992 h 550506"/>
                  <a:gd name="connsiteX32" fmla="*/ 289249 w 1380930"/>
                  <a:gd name="connsiteY32" fmla="*/ 18661 h 550506"/>
                  <a:gd name="connsiteX33" fmla="*/ 102636 w 1380930"/>
                  <a:gd name="connsiteY33" fmla="*/ 9330 h 550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380930" h="550506">
                    <a:moveTo>
                      <a:pt x="0" y="0"/>
                    </a:moveTo>
                    <a:cubicBezTo>
                      <a:pt x="58358" y="102126"/>
                      <a:pt x="10712" y="32044"/>
                      <a:pt x="83975" y="111967"/>
                    </a:cubicBezTo>
                    <a:cubicBezTo>
                      <a:pt x="103351" y="133105"/>
                      <a:pt x="120670" y="156063"/>
                      <a:pt x="139959" y="177281"/>
                    </a:cubicBezTo>
                    <a:cubicBezTo>
                      <a:pt x="168200" y="208346"/>
                      <a:pt x="180952" y="219298"/>
                      <a:pt x="214604" y="242596"/>
                    </a:cubicBezTo>
                    <a:cubicBezTo>
                      <a:pt x="242264" y="261745"/>
                      <a:pt x="268489" y="283534"/>
                      <a:pt x="298579" y="298579"/>
                    </a:cubicBezTo>
                    <a:cubicBezTo>
                      <a:pt x="312764" y="305671"/>
                      <a:pt x="329681" y="304800"/>
                      <a:pt x="345232" y="307910"/>
                    </a:cubicBezTo>
                    <a:cubicBezTo>
                      <a:pt x="360783" y="317241"/>
                      <a:pt x="375664" y="327792"/>
                      <a:pt x="391885" y="335902"/>
                    </a:cubicBezTo>
                    <a:cubicBezTo>
                      <a:pt x="400682" y="340300"/>
                      <a:pt x="410668" y="341779"/>
                      <a:pt x="419877" y="345232"/>
                    </a:cubicBezTo>
                    <a:cubicBezTo>
                      <a:pt x="435560" y="351113"/>
                      <a:pt x="450522" y="358968"/>
                      <a:pt x="466530" y="363894"/>
                    </a:cubicBezTo>
                    <a:cubicBezTo>
                      <a:pt x="491043" y="371437"/>
                      <a:pt x="516990" y="374019"/>
                      <a:pt x="541175" y="382555"/>
                    </a:cubicBezTo>
                    <a:cubicBezTo>
                      <a:pt x="570061" y="392750"/>
                      <a:pt x="596561" y="408881"/>
                      <a:pt x="625151" y="419877"/>
                    </a:cubicBezTo>
                    <a:cubicBezTo>
                      <a:pt x="637120" y="424480"/>
                      <a:pt x="649722" y="427842"/>
                      <a:pt x="662473" y="429208"/>
                    </a:cubicBezTo>
                    <a:cubicBezTo>
                      <a:pt x="736950" y="437188"/>
                      <a:pt x="811763" y="441649"/>
                      <a:pt x="886408" y="447869"/>
                    </a:cubicBezTo>
                    <a:cubicBezTo>
                      <a:pt x="905694" y="457512"/>
                      <a:pt x="1012605" y="513250"/>
                      <a:pt x="1045028" y="522514"/>
                    </a:cubicBezTo>
                    <a:cubicBezTo>
                      <a:pt x="1087846" y="534748"/>
                      <a:pt x="1132114" y="541175"/>
                      <a:pt x="1175657" y="550506"/>
                    </a:cubicBezTo>
                    <a:cubicBezTo>
                      <a:pt x="1233376" y="531266"/>
                      <a:pt x="1184107" y="552325"/>
                      <a:pt x="1259632" y="485192"/>
                    </a:cubicBezTo>
                    <a:cubicBezTo>
                      <a:pt x="1295762" y="453076"/>
                      <a:pt x="1285872" y="476912"/>
                      <a:pt x="1334277" y="447869"/>
                    </a:cubicBezTo>
                    <a:cubicBezTo>
                      <a:pt x="1351354" y="437623"/>
                      <a:pt x="1365379" y="422988"/>
                      <a:pt x="1380930" y="410547"/>
                    </a:cubicBezTo>
                    <a:cubicBezTo>
                      <a:pt x="1374710" y="391886"/>
                      <a:pt x="1375222" y="369367"/>
                      <a:pt x="1362269" y="354563"/>
                    </a:cubicBezTo>
                    <a:cubicBezTo>
                      <a:pt x="1351240" y="341958"/>
                      <a:pt x="1330864" y="342833"/>
                      <a:pt x="1315616" y="335902"/>
                    </a:cubicBezTo>
                    <a:cubicBezTo>
                      <a:pt x="1296622" y="327268"/>
                      <a:pt x="1278698" y="316384"/>
                      <a:pt x="1259632" y="307910"/>
                    </a:cubicBezTo>
                    <a:cubicBezTo>
                      <a:pt x="1250644" y="303915"/>
                      <a:pt x="1240594" y="302649"/>
                      <a:pt x="1231640" y="298579"/>
                    </a:cubicBezTo>
                    <a:cubicBezTo>
                      <a:pt x="1206315" y="287068"/>
                      <a:pt x="1181149" y="275059"/>
                      <a:pt x="1156996" y="261257"/>
                    </a:cubicBezTo>
                    <a:cubicBezTo>
                      <a:pt x="1137523" y="250129"/>
                      <a:pt x="1121836" y="232264"/>
                      <a:pt x="1101012" y="223934"/>
                    </a:cubicBezTo>
                    <a:cubicBezTo>
                      <a:pt x="1085461" y="217714"/>
                      <a:pt x="1069664" y="212075"/>
                      <a:pt x="1054359" y="205273"/>
                    </a:cubicBezTo>
                    <a:cubicBezTo>
                      <a:pt x="1025842" y="192599"/>
                      <a:pt x="1017785" y="183668"/>
                      <a:pt x="989045" y="177281"/>
                    </a:cubicBezTo>
                    <a:cubicBezTo>
                      <a:pt x="970577" y="173177"/>
                      <a:pt x="951722" y="171061"/>
                      <a:pt x="933061" y="167951"/>
                    </a:cubicBezTo>
                    <a:cubicBezTo>
                      <a:pt x="838746" y="120793"/>
                      <a:pt x="885955" y="134562"/>
                      <a:pt x="793102" y="121298"/>
                    </a:cubicBezTo>
                    <a:cubicBezTo>
                      <a:pt x="778817" y="115584"/>
                      <a:pt x="737969" y="98184"/>
                      <a:pt x="718457" y="93306"/>
                    </a:cubicBezTo>
                    <a:cubicBezTo>
                      <a:pt x="682064" y="84208"/>
                      <a:pt x="643369" y="79913"/>
                      <a:pt x="606489" y="74645"/>
                    </a:cubicBezTo>
                    <a:cubicBezTo>
                      <a:pt x="538063" y="40430"/>
                      <a:pt x="602098" y="68357"/>
                      <a:pt x="522514" y="46653"/>
                    </a:cubicBezTo>
                    <a:cubicBezTo>
                      <a:pt x="503536" y="41477"/>
                      <a:pt x="486061" y="30336"/>
                      <a:pt x="466530" y="27992"/>
                    </a:cubicBezTo>
                    <a:cubicBezTo>
                      <a:pt x="407776" y="20941"/>
                      <a:pt x="348343" y="21771"/>
                      <a:pt x="289249" y="18661"/>
                    </a:cubicBezTo>
                    <a:cubicBezTo>
                      <a:pt x="211097" y="-7391"/>
                      <a:pt x="271092" y="9330"/>
                      <a:pt x="102636" y="9330"/>
                    </a:cubicBezTo>
                  </a:path>
                </a:pathLst>
              </a:custGeom>
              <a:solidFill>
                <a:srgbClr val="FDF2E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32ACF78-E737-A5A9-3CDF-99E7304C96F5}"/>
                  </a:ext>
                </a:extLst>
              </p:cNvPr>
              <p:cNvSpPr/>
              <p:nvPr/>
            </p:nvSpPr>
            <p:spPr>
              <a:xfrm>
                <a:off x="5919264" y="2050890"/>
                <a:ext cx="532562" cy="49386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1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B586A4A-3189-0E63-5877-9F384C0FB12B}"/>
                  </a:ext>
                </a:extLst>
              </p:cNvPr>
              <p:cNvSpPr/>
              <p:nvPr/>
            </p:nvSpPr>
            <p:spPr>
              <a:xfrm>
                <a:off x="6000580" y="4692879"/>
                <a:ext cx="532562" cy="493868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2</a:t>
                </a:r>
              </a:p>
            </p:txBody>
          </p:sp>
        </p:grp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D963C13-8DE3-1DD5-6413-A9974C24CD6C}"/>
                </a:ext>
              </a:extLst>
            </p:cNvPr>
            <p:cNvCxnSpPr>
              <a:cxnSpLocks/>
              <a:stCxn id="20" idx="6"/>
            </p:cNvCxnSpPr>
            <p:nvPr/>
          </p:nvCxnSpPr>
          <p:spPr>
            <a:xfrm>
              <a:off x="8249478" y="16157123"/>
              <a:ext cx="998321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F7EF1F-FC72-1B50-781C-91D745474B94}"/>
                </a:ext>
              </a:extLst>
            </p:cNvPr>
            <p:cNvSpPr/>
            <p:nvPr/>
          </p:nvSpPr>
          <p:spPr>
            <a:xfrm>
              <a:off x="9503780" y="15883376"/>
              <a:ext cx="1023085" cy="50689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B76BA89-6A3A-CAB1-30FC-41D2DDD6A3C7}"/>
                </a:ext>
              </a:extLst>
            </p:cNvPr>
            <p:cNvCxnSpPr>
              <a:cxnSpLocks/>
              <a:stCxn id="21" idx="6"/>
            </p:cNvCxnSpPr>
            <p:nvPr/>
          </p:nvCxnSpPr>
          <p:spPr>
            <a:xfrm flipV="1">
              <a:off x="8312232" y="18330853"/>
              <a:ext cx="1059355" cy="132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5999364-EBD7-A2CE-36E8-5D4D5FF8D959}"/>
                </a:ext>
              </a:extLst>
            </p:cNvPr>
            <p:cNvSpPr/>
            <p:nvPr/>
          </p:nvSpPr>
          <p:spPr>
            <a:xfrm>
              <a:off x="9463026" y="18102029"/>
              <a:ext cx="955433" cy="561342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7615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344C-71B8-7DA8-C498-F9B08C40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OpenOximetry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1CC43-A64E-4CBD-A617-AD0784D32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09192"/>
          </a:xfrm>
        </p:spPr>
        <p:txBody>
          <a:bodyPr>
            <a:normAutofit/>
          </a:bodyPr>
          <a:lstStyle/>
          <a:p>
            <a:r>
              <a:rPr lang="en-US" dirty="0"/>
              <a:t>Utilizes data collected by UCSF researchers</a:t>
            </a:r>
          </a:p>
          <a:p>
            <a:r>
              <a:rPr lang="en-US" dirty="0"/>
              <a:t>One of the aims: more diverse patient distribution</a:t>
            </a:r>
          </a:p>
          <a:p>
            <a:r>
              <a:rPr lang="en-US" dirty="0"/>
              <a:t>Includes demographic of patients</a:t>
            </a:r>
          </a:p>
          <a:p>
            <a:pPr lvl="1"/>
            <a:r>
              <a:rPr lang="en-US" dirty="0"/>
              <a:t>Assigned sex, race (Monk Scale), ethnicity</a:t>
            </a:r>
          </a:p>
          <a:p>
            <a:pPr lvl="1"/>
            <a:r>
              <a:rPr lang="en-US" dirty="0"/>
              <a:t>Allows for further analysis into demographic effects</a:t>
            </a:r>
          </a:p>
          <a:p>
            <a:r>
              <a:rPr lang="en-US" dirty="0"/>
              <a:t>Repository comprised of:</a:t>
            </a:r>
          </a:p>
          <a:p>
            <a:pPr lvl="1"/>
            <a:r>
              <a:rPr lang="en-US" dirty="0"/>
              <a:t>6 csv files: </a:t>
            </a:r>
            <a:r>
              <a:rPr lang="en-US" dirty="0" err="1"/>
              <a:t>bloodgas</a:t>
            </a:r>
            <a:r>
              <a:rPr lang="en-US" dirty="0"/>
              <a:t>, devices, patient, etc.</a:t>
            </a:r>
          </a:p>
          <a:p>
            <a:pPr lvl="1"/>
            <a:r>
              <a:rPr lang="en-US" dirty="0"/>
              <a:t>Waveforms: 86 Hz PPG files, 150Hz continuous data, 2Hz Ref Oximeter Readings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90B331-D4C2-2010-3B97-3E65BBD22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4818"/>
            <a:ext cx="12192000" cy="11231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7BBBDB-996A-4544-C396-5BD6508DC738}"/>
              </a:ext>
            </a:extLst>
          </p:cNvPr>
          <p:cNvSpPr txBox="1"/>
          <p:nvPr/>
        </p:nvSpPr>
        <p:spPr>
          <a:xfrm>
            <a:off x="76863" y="5734819"/>
            <a:ext cx="12038274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>
                <a:solidFill>
                  <a:schemeClr val="bg1"/>
                </a:solidFill>
              </a:rPr>
              <a:t>Goldberger, A., et al. "</a:t>
            </a:r>
            <a:r>
              <a:rPr lang="en-US" sz="1050" dirty="0" err="1">
                <a:solidFill>
                  <a:schemeClr val="bg1"/>
                </a:solidFill>
              </a:rPr>
              <a:t>PhysioBank</a:t>
            </a:r>
            <a:r>
              <a:rPr lang="en-US" sz="1050" dirty="0">
                <a:solidFill>
                  <a:schemeClr val="bg1"/>
                </a:solidFill>
              </a:rPr>
              <a:t>, </a:t>
            </a:r>
            <a:r>
              <a:rPr lang="en-US" sz="1050" dirty="0" err="1">
                <a:solidFill>
                  <a:schemeClr val="bg1"/>
                </a:solidFill>
              </a:rPr>
              <a:t>PhysioToolkit</a:t>
            </a:r>
            <a:r>
              <a:rPr lang="en-US" sz="1050" dirty="0">
                <a:solidFill>
                  <a:schemeClr val="bg1"/>
                </a:solidFill>
              </a:rPr>
              <a:t>, and PhysioNet: Components of a new research resource for complex physiologic signals. Circulation [Online]. 101 (23), pp. e215–e220." (2000).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dirty="0">
                <a:solidFill>
                  <a:schemeClr val="bg1"/>
                </a:solidFill>
              </a:rPr>
              <a:t>Fong, Nicholas, et al. "OpenOximetry Repository" (version 1.0.1). </a:t>
            </a:r>
            <a:r>
              <a:rPr lang="en-US" sz="1050" i="1" dirty="0">
                <a:solidFill>
                  <a:schemeClr val="bg1"/>
                </a:solidFill>
              </a:rPr>
              <a:t>PhysioNet</a:t>
            </a:r>
            <a:r>
              <a:rPr lang="en-US" sz="1050" dirty="0">
                <a:solidFill>
                  <a:schemeClr val="bg1"/>
                </a:solidFill>
              </a:rPr>
              <a:t> (2024), </a:t>
            </a:r>
            <a:r>
              <a:rPr lang="en-US" sz="105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https://doi.org/10.13026/2g7z-t345</a:t>
            </a:r>
            <a:r>
              <a:rPr lang="en-US" sz="1050" dirty="0">
                <a:solidFill>
                  <a:schemeClr val="bg1"/>
                </a:solidFill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225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E5C7F-8FB8-3A8A-595E-0E46EFFD5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Data Collection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41C9E-0B71-F0D1-2239-4B5FA5AB4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1400" dirty="0"/>
              <a:t>Method: controlled ‘breathe down’ desaturation protocol</a:t>
            </a:r>
          </a:p>
          <a:p>
            <a:pPr lvl="1"/>
            <a:r>
              <a:rPr lang="en-US" sz="1400" dirty="0"/>
              <a:t>Arterial catheter insertion</a:t>
            </a:r>
          </a:p>
          <a:p>
            <a:pPr lvl="1"/>
            <a:r>
              <a:rPr lang="en-US" sz="1400" dirty="0"/>
              <a:t>Patient given oxygen, carbon dioxide and nitrogen</a:t>
            </a:r>
          </a:p>
          <a:p>
            <a:pPr lvl="1"/>
            <a:r>
              <a:rPr lang="en-US" sz="1400" dirty="0"/>
              <a:t> SpO2, heart rate, blood pressure, respiratory rate recorded at various points</a:t>
            </a:r>
          </a:p>
          <a:p>
            <a:pPr lvl="1"/>
            <a:r>
              <a:rPr lang="en-US" sz="1400" dirty="0"/>
              <a:t>Five pulse ox place on fingers</a:t>
            </a:r>
          </a:p>
          <a:p>
            <a:r>
              <a:rPr lang="en-US" sz="1800"/>
              <a:t>Results in 100%-70% oxygenation level seen in PPG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4ACCBD-1C36-9B3E-324C-B0A9AB527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93" y="2889450"/>
            <a:ext cx="7678957" cy="309078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FA84001-D9D7-05E6-97C2-194A579A4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4" y="2303780"/>
            <a:ext cx="3553683" cy="42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623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</TotalTime>
  <Words>748</Words>
  <Application>Microsoft Office PowerPoint</Application>
  <PresentationFormat>Widescreen</PresentationFormat>
  <Paragraphs>244</Paragraphs>
  <Slides>18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Yu Gothic UI Light</vt:lpstr>
      <vt:lpstr>Yu Gothic UI Semilight</vt:lpstr>
      <vt:lpstr>Aptos</vt:lpstr>
      <vt:lpstr>Aptos Display</vt:lpstr>
      <vt:lpstr>Aptos Narrow</vt:lpstr>
      <vt:lpstr>Arial</vt:lpstr>
      <vt:lpstr>Calibri</vt:lpstr>
      <vt:lpstr>office theme</vt:lpstr>
      <vt:lpstr>Office Theme</vt:lpstr>
      <vt:lpstr>Racial Bias as a Function of Dataset?</vt:lpstr>
      <vt:lpstr>Table of Contents</vt:lpstr>
      <vt:lpstr>Background</vt:lpstr>
      <vt:lpstr>How Fingertip Oximeters Work</vt:lpstr>
      <vt:lpstr>TABLE OF CONTENTS</vt:lpstr>
      <vt:lpstr>PowerPoint Presentation</vt:lpstr>
      <vt:lpstr>How Fingertip Oximeters Work</vt:lpstr>
      <vt:lpstr>OpenOximetry Repository</vt:lpstr>
      <vt:lpstr>Data Collection</vt:lpstr>
      <vt:lpstr>Our Objectives</vt:lpstr>
      <vt:lpstr>Our Study</vt:lpstr>
      <vt:lpstr>Experiment Procedure</vt:lpstr>
      <vt:lpstr>Data Compilation - Sample</vt:lpstr>
      <vt:lpstr>Results</vt:lpstr>
      <vt:lpstr>Conclusions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Seder, Sydney</cp:lastModifiedBy>
  <cp:revision>1</cp:revision>
  <dcterms:created xsi:type="dcterms:W3CDTF">2025-04-18T02:17:41Z</dcterms:created>
  <dcterms:modified xsi:type="dcterms:W3CDTF">2025-04-18T13:01:00Z</dcterms:modified>
</cp:coreProperties>
</file>

<file path=docProps/thumbnail.jpeg>
</file>